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2"/>
  </p:notesMasterIdLst>
  <p:sldIdLst>
    <p:sldId id="268" r:id="rId2"/>
    <p:sldId id="267" r:id="rId3"/>
    <p:sldId id="308" r:id="rId4"/>
    <p:sldId id="273" r:id="rId5"/>
    <p:sldId id="309" r:id="rId6"/>
    <p:sldId id="274" r:id="rId7"/>
    <p:sldId id="307" r:id="rId8"/>
    <p:sldId id="310" r:id="rId9"/>
    <p:sldId id="290" r:id="rId10"/>
    <p:sldId id="293" r:id="rId11"/>
    <p:sldId id="304" r:id="rId12"/>
    <p:sldId id="275" r:id="rId13"/>
    <p:sldId id="280" r:id="rId14"/>
    <p:sldId id="283" r:id="rId15"/>
    <p:sldId id="288" r:id="rId16"/>
    <p:sldId id="287" r:id="rId17"/>
    <p:sldId id="299" r:id="rId18"/>
    <p:sldId id="282" r:id="rId19"/>
    <p:sldId id="300" r:id="rId20"/>
    <p:sldId id="284" r:id="rId21"/>
    <p:sldId id="279" r:id="rId22"/>
    <p:sldId id="311" r:id="rId23"/>
    <p:sldId id="285" r:id="rId24"/>
    <p:sldId id="318" r:id="rId25"/>
    <p:sldId id="291" r:id="rId26"/>
    <p:sldId id="286" r:id="rId27"/>
    <p:sldId id="312" r:id="rId28"/>
    <p:sldId id="305" r:id="rId29"/>
    <p:sldId id="313" r:id="rId30"/>
    <p:sldId id="277" r:id="rId31"/>
    <p:sldId id="314" r:id="rId32"/>
    <p:sldId id="301" r:id="rId33"/>
    <p:sldId id="302" r:id="rId34"/>
    <p:sldId id="306" r:id="rId35"/>
    <p:sldId id="315" r:id="rId36"/>
    <p:sldId id="317" r:id="rId37"/>
    <p:sldId id="316" r:id="rId38"/>
    <p:sldId id="264" r:id="rId39"/>
    <p:sldId id="258" r:id="rId40"/>
    <p:sldId id="257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E3C6B-1339-26EF-4D79-C165E92101D8}" v="1778" dt="2021-11-25T16:31:38.084"/>
    <p1510:client id="{1F2D9111-1557-C2B5-1A0B-B34213EE628D}" v="81" dt="2021-11-25T13:30:30.122"/>
    <p1510:client id="{273FE4AD-B3AB-5DC2-6800-235BCE5AB666}" v="756" dt="2021-11-25T12:07:07.093"/>
    <p1510:client id="{2A2174C2-4C9F-AA29-8389-FB8441008BF1}" v="6" dt="2022-01-17T15:02:00.606"/>
    <p1510:client id="{381205B6-B630-FFDE-C4BD-DFC928AE20EA}" v="1" dt="2021-11-27T10:36:21.216"/>
    <p1510:client id="{3A0DD0FC-710B-0343-1C19-D1E12659FBE0}" v="14" dt="2021-11-26T08:17:13.584"/>
    <p1510:client id="{4F07EB61-69B4-0E02-1D8A-179CC1FF1679}" v="443" dt="2021-11-25T15:52:29.441"/>
    <p1510:client id="{4FBF5894-72CC-0E64-62B7-E1CE39193E16}" v="1" dt="2021-11-25T15:52:46.214"/>
    <p1510:client id="{5B38E150-31E9-E254-DB71-584BE3D2FB8A}" v="467" dt="2021-11-25T16:17:34.180"/>
    <p1510:client id="{6A47242E-17D9-33F6-279D-E4F3089DD4A3}" v="156" dt="2021-11-25T22:47:23.498"/>
    <p1510:client id="{7C8ECF32-FF49-044F-AFDA-34B5FCF07179}" v="8" dt="2021-11-25T23:04:59.448"/>
    <p1510:client id="{BBE6FEB5-A6A4-738E-7144-940C328F0720}" v="18" dt="2021-11-26T09:03:30.858"/>
    <p1510:client id="{C74419DE-D257-5D83-E2D6-930C529289CD}" v="245" dt="2021-11-25T15:01:25.371"/>
    <p1510:client id="{C8A452F9-84DE-53A7-2171-510EE825BC5B}" v="2550" dt="2021-11-25T16:30:52.437"/>
    <p1510:client id="{D115C341-00B1-E262-2932-F0ABE122CFC2}" v="895" dt="2021-11-26T00:04:22.198"/>
    <p1510:client id="{DA412F92-E4DA-AA2D-DE66-EEF54E32C64D}" v="33" dt="2021-11-25T15:08:10.125"/>
    <p1510:client id="{E2FF9D74-CC11-EFC0-9709-6CAEEEE8EBE1}" v="295" dt="2021-11-25T22:01:13.029"/>
    <p1510:client id="{ED980730-FC0F-83F2-BD4F-18339D62F1D7}" v="1016" dt="2021-11-25T15:00:57.4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267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CLOS François" userId="S::francois.duclos@reseau.eseo.fr::c9724aaa-b923-4d2d-b941-62c2e65cd618" providerId="AD" clId="Web-{05FE3C6B-1339-26EF-4D79-C165E92101D8}"/>
    <pc:docChg chg="addSld delSld modSld sldOrd">
      <pc:chgData name="DUCLOS François" userId="S::francois.duclos@reseau.eseo.fr::c9724aaa-b923-4d2d-b941-62c2e65cd618" providerId="AD" clId="Web-{05FE3C6B-1339-26EF-4D79-C165E92101D8}" dt="2021-11-25T16:31:38.084" v="1176" actId="20577"/>
      <pc:docMkLst>
        <pc:docMk/>
      </pc:docMkLst>
      <pc:sldChg chg="ord">
        <pc:chgData name="DUCLOS François" userId="S::francois.duclos@reseau.eseo.fr::c9724aaa-b923-4d2d-b941-62c2e65cd618" providerId="AD" clId="Web-{05FE3C6B-1339-26EF-4D79-C165E92101D8}" dt="2021-11-25T16:01:51.044" v="902"/>
        <pc:sldMkLst>
          <pc:docMk/>
          <pc:sldMk cId="2524573765" sldId="277"/>
        </pc:sldMkLst>
      </pc:sldChg>
      <pc:sldChg chg="addSp delSp modSp">
        <pc:chgData name="DUCLOS François" userId="S::francois.duclos@reseau.eseo.fr::c9724aaa-b923-4d2d-b941-62c2e65cd618" providerId="AD" clId="Web-{05FE3C6B-1339-26EF-4D79-C165E92101D8}" dt="2021-11-25T16:31:38.084" v="1176" actId="20577"/>
        <pc:sldMkLst>
          <pc:docMk/>
          <pc:sldMk cId="3089836931" sldId="279"/>
        </pc:sldMkLst>
        <pc:spChg chg="add mod">
          <ac:chgData name="DUCLOS François" userId="S::francois.duclos@reseau.eseo.fr::c9724aaa-b923-4d2d-b941-62c2e65cd618" providerId="AD" clId="Web-{05FE3C6B-1339-26EF-4D79-C165E92101D8}" dt="2021-11-25T16:03:03.780" v="938" actId="20577"/>
          <ac:spMkLst>
            <pc:docMk/>
            <pc:sldMk cId="3089836931" sldId="279"/>
            <ac:spMk id="2" creationId="{3F0C1C2A-3D4E-486B-AC17-228B9E0AC7EC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19:36.912" v="1046" actId="1076"/>
          <ac:spMkLst>
            <pc:docMk/>
            <pc:sldMk cId="3089836931" sldId="279"/>
            <ac:spMk id="6" creationId="{64A48B8B-EDCE-42FC-92F5-4F8C3AE25C24}"/>
          </ac:spMkLst>
        </pc:spChg>
        <pc:spChg chg="del">
          <ac:chgData name="DUCLOS François" userId="S::francois.duclos@reseau.eseo.fr::c9724aaa-b923-4d2d-b941-62c2e65cd618" providerId="AD" clId="Web-{05FE3C6B-1339-26EF-4D79-C165E92101D8}" dt="2021-11-25T15:04:07.826" v="16"/>
          <ac:spMkLst>
            <pc:docMk/>
            <pc:sldMk cId="3089836931" sldId="279"/>
            <ac:spMk id="7" creationId="{D8443A92-942E-4BA4-B036-442725A74156}"/>
          </ac:spMkLst>
        </pc:spChg>
        <pc:spChg chg="mod">
          <ac:chgData name="DUCLOS François" userId="S::francois.duclos@reseau.eseo.fr::c9724aaa-b923-4d2d-b941-62c2e65cd618" providerId="AD" clId="Web-{05FE3C6B-1339-26EF-4D79-C165E92101D8}" dt="2021-11-25T16:31:38.084" v="1176" actId="20577"/>
          <ac:spMkLst>
            <pc:docMk/>
            <pc:sldMk cId="3089836931" sldId="279"/>
            <ac:spMk id="11" creationId="{E63EE4D2-0A5B-4C12-B33B-D5418F41F832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24:44.294" v="1153" actId="1076"/>
          <ac:spMkLst>
            <pc:docMk/>
            <pc:sldMk cId="3089836931" sldId="279"/>
            <ac:spMk id="12" creationId="{9ACDC090-FFF2-4BE5-8D1E-0224653CEC9F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19:31.834" v="1041" actId="1076"/>
          <ac:spMkLst>
            <pc:docMk/>
            <pc:sldMk cId="3089836931" sldId="279"/>
            <ac:spMk id="14" creationId="{D1B277A7-B946-4C06-A37B-C7A5E3F3A7A5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31:17.678" v="1168" actId="1076"/>
          <ac:spMkLst>
            <pc:docMk/>
            <pc:sldMk cId="3089836931" sldId="279"/>
            <ac:spMk id="17" creationId="{DFF75359-FC83-4D3A-90F0-054D24A6D2FB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31:17.693" v="1169" actId="1076"/>
          <ac:spMkLst>
            <pc:docMk/>
            <pc:sldMk cId="3089836931" sldId="279"/>
            <ac:spMk id="19" creationId="{ABC30C92-3A15-4446-8925-1D64357F3DFA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31:17.818" v="1170" actId="1076"/>
          <ac:spMkLst>
            <pc:docMk/>
            <pc:sldMk cId="3089836931" sldId="279"/>
            <ac:spMk id="20" creationId="{82B17A09-E943-4857-935E-48E4CB940D71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31:17.865" v="1174" actId="1076"/>
          <ac:spMkLst>
            <pc:docMk/>
            <pc:sldMk cId="3089836931" sldId="279"/>
            <ac:spMk id="24" creationId="{993A0CF5-4EDA-4DC9-9ECE-F11613A80A5E}"/>
          </ac:spMkLst>
        </pc:spChg>
        <pc:picChg chg="add mod">
          <ac:chgData name="DUCLOS François" userId="S::francois.duclos@reseau.eseo.fr::c9724aaa-b923-4d2d-b941-62c2e65cd618" providerId="AD" clId="Web-{05FE3C6B-1339-26EF-4D79-C165E92101D8}" dt="2021-11-25T16:31:17.881" v="1175" actId="1076"/>
          <ac:picMkLst>
            <pc:docMk/>
            <pc:sldMk cId="3089836931" sldId="279"/>
            <ac:picMk id="7" creationId="{B7D4D7F3-E06A-4BA1-866E-6ABE3B2F2AEC}"/>
          </ac:picMkLst>
        </pc:picChg>
        <pc:picChg chg="del">
          <ac:chgData name="DUCLOS François" userId="S::francois.duclos@reseau.eseo.fr::c9724aaa-b923-4d2d-b941-62c2e65cd618" providerId="AD" clId="Web-{05FE3C6B-1339-26EF-4D79-C165E92101D8}" dt="2021-11-25T15:04:09.498" v="17"/>
          <ac:picMkLst>
            <pc:docMk/>
            <pc:sldMk cId="3089836931" sldId="279"/>
            <ac:picMk id="8" creationId="{3083E932-733D-4F3C-ADAA-533AE93B3DEB}"/>
          </ac:picMkLst>
        </pc:picChg>
        <pc:picChg chg="add mod">
          <ac:chgData name="DUCLOS François" userId="S::francois.duclos@reseau.eseo.fr::c9724aaa-b923-4d2d-b941-62c2e65cd618" providerId="AD" clId="Web-{05FE3C6B-1339-26EF-4D79-C165E92101D8}" dt="2021-11-25T16:22:58.010" v="1108" actId="1076"/>
          <ac:picMkLst>
            <pc:docMk/>
            <pc:sldMk cId="3089836931" sldId="279"/>
            <ac:picMk id="13" creationId="{0D223C6B-4DA8-462F-8E0B-F68B407977A7}"/>
          </ac:picMkLst>
        </pc:picChg>
        <pc:picChg chg="add mod">
          <ac:chgData name="DUCLOS François" userId="S::francois.duclos@reseau.eseo.fr::c9724aaa-b923-4d2d-b941-62c2e65cd618" providerId="AD" clId="Web-{05FE3C6B-1339-26EF-4D79-C165E92101D8}" dt="2021-11-25T16:23:02.010" v="1111" actId="1076"/>
          <ac:picMkLst>
            <pc:docMk/>
            <pc:sldMk cId="3089836931" sldId="279"/>
            <ac:picMk id="15" creationId="{2E5B74D1-6989-4726-A6D5-F0C1685DB006}"/>
          </ac:picMkLst>
        </pc:picChg>
        <pc:picChg chg="add del mod">
          <ac:chgData name="DUCLOS François" userId="S::francois.duclos@reseau.eseo.fr::c9724aaa-b923-4d2d-b941-62c2e65cd618" providerId="AD" clId="Web-{05FE3C6B-1339-26EF-4D79-C165E92101D8}" dt="2021-11-25T16:21:43.352" v="1059"/>
          <ac:picMkLst>
            <pc:docMk/>
            <pc:sldMk cId="3089836931" sldId="279"/>
            <ac:picMk id="18" creationId="{53066B91-E0AF-4F26-AEF8-FDB62FFF6278}"/>
          </ac:picMkLst>
        </pc:picChg>
        <pc:picChg chg="add del mod">
          <ac:chgData name="DUCLOS François" userId="S::francois.duclos@reseau.eseo.fr::c9724aaa-b923-4d2d-b941-62c2e65cd618" providerId="AD" clId="Web-{05FE3C6B-1339-26EF-4D79-C165E92101D8}" dt="2021-11-25T16:24:16.434" v="1147"/>
          <ac:picMkLst>
            <pc:docMk/>
            <pc:sldMk cId="3089836931" sldId="279"/>
            <ac:picMk id="25" creationId="{EEDB0B32-A81A-46CD-9707-74AB116CF815}"/>
          </ac:picMkLst>
        </pc:picChg>
        <pc:cxnChg chg="add mod">
          <ac:chgData name="DUCLOS François" userId="S::francois.duclos@reseau.eseo.fr::c9724aaa-b923-4d2d-b941-62c2e65cd618" providerId="AD" clId="Web-{05FE3C6B-1339-26EF-4D79-C165E92101D8}" dt="2021-11-25T16:23:03.510" v="1112" actId="1076"/>
          <ac:cxnSpMkLst>
            <pc:docMk/>
            <pc:sldMk cId="3089836931" sldId="279"/>
            <ac:cxnSpMk id="16" creationId="{407229B6-E03A-42F3-AE37-6E5FE321A65F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6:31:17.834" v="1171" actId="1076"/>
          <ac:cxnSpMkLst>
            <pc:docMk/>
            <pc:sldMk cId="3089836931" sldId="279"/>
            <ac:cxnSpMk id="21" creationId="{13CF2061-5158-4601-80E5-4A2F85F2DDC3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6:31:17.850" v="1172" actId="1076"/>
          <ac:cxnSpMkLst>
            <pc:docMk/>
            <pc:sldMk cId="3089836931" sldId="279"/>
            <ac:cxnSpMk id="22" creationId="{9A8279D8-A9D2-44E0-ACED-755B32F84BE6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6:31:17.850" v="1173" actId="1076"/>
          <ac:cxnSpMkLst>
            <pc:docMk/>
            <pc:sldMk cId="3089836931" sldId="279"/>
            <ac:cxnSpMk id="23" creationId="{6C1D8F61-3B01-48A4-8F4C-8B241895B2A2}"/>
          </ac:cxnSpMkLst>
        </pc:cxnChg>
      </pc:sldChg>
      <pc:sldChg chg="addSp modSp">
        <pc:chgData name="DUCLOS François" userId="S::francois.duclos@reseau.eseo.fr::c9724aaa-b923-4d2d-b941-62c2e65cd618" providerId="AD" clId="Web-{05FE3C6B-1339-26EF-4D79-C165E92101D8}" dt="2021-11-25T16:17:46.144" v="1024" actId="20577"/>
        <pc:sldMkLst>
          <pc:docMk/>
          <pc:sldMk cId="656481212" sldId="280"/>
        </pc:sldMkLst>
        <pc:spChg chg="mod">
          <ac:chgData name="DUCLOS François" userId="S::francois.duclos@reseau.eseo.fr::c9724aaa-b923-4d2d-b941-62c2e65cd618" providerId="AD" clId="Web-{05FE3C6B-1339-26EF-4D79-C165E92101D8}" dt="2021-11-25T15:31:20.550" v="335" actId="1076"/>
          <ac:spMkLst>
            <pc:docMk/>
            <pc:sldMk cId="656481212" sldId="280"/>
            <ac:spMk id="54" creationId="{5B4ED285-8F53-47B2-AC3D-BEDA321442F9}"/>
          </ac:spMkLst>
        </pc:spChg>
        <pc:spChg chg="mod">
          <ac:chgData name="DUCLOS François" userId="S::francois.duclos@reseau.eseo.fr::c9724aaa-b923-4d2d-b941-62c2e65cd618" providerId="AD" clId="Web-{05FE3C6B-1339-26EF-4D79-C165E92101D8}" dt="2021-11-25T16:17:46.144" v="1024" actId="20577"/>
          <ac:spMkLst>
            <pc:docMk/>
            <pc:sldMk cId="656481212" sldId="280"/>
            <ac:spMk id="58" creationId="{27DFB497-2FE9-49E1-8704-1986283CDF79}"/>
          </ac:spMkLst>
        </pc:spChg>
        <pc:grpChg chg="mod">
          <ac:chgData name="DUCLOS François" userId="S::francois.duclos@reseau.eseo.fr::c9724aaa-b923-4d2d-b941-62c2e65cd618" providerId="AD" clId="Web-{05FE3C6B-1339-26EF-4D79-C165E92101D8}" dt="2021-11-25T15:31:20.550" v="334" actId="1076"/>
          <ac:grpSpMkLst>
            <pc:docMk/>
            <pc:sldMk cId="656481212" sldId="280"/>
            <ac:grpSpMk id="53" creationId="{F292FBB7-0831-45DD-885C-93034FDE79CE}"/>
          </ac:grpSpMkLst>
        </pc:grpChg>
        <pc:grpChg chg="mod">
          <ac:chgData name="DUCLOS François" userId="S::francois.duclos@reseau.eseo.fr::c9724aaa-b923-4d2d-b941-62c2e65cd618" providerId="AD" clId="Web-{05FE3C6B-1339-26EF-4D79-C165E92101D8}" dt="2021-11-25T15:31:00.378" v="332" actId="1076"/>
          <ac:grpSpMkLst>
            <pc:docMk/>
            <pc:sldMk cId="656481212" sldId="280"/>
            <ac:grpSpMk id="55" creationId="{6B49F5D6-CD3D-4175-B039-C4E30E9A5C70}"/>
          </ac:grpSpMkLst>
        </pc:grpChg>
        <pc:picChg chg="add">
          <ac:chgData name="DUCLOS François" userId="S::francois.duclos@reseau.eseo.fr::c9724aaa-b923-4d2d-b941-62c2e65cd618" providerId="AD" clId="Web-{05FE3C6B-1339-26EF-4D79-C165E92101D8}" dt="2021-11-25T15:31:22.582" v="336"/>
          <ac:picMkLst>
            <pc:docMk/>
            <pc:sldMk cId="656481212" sldId="280"/>
            <ac:picMk id="2" creationId="{37BC5650-C74C-4BCE-972C-37B3C100B740}"/>
          </ac:picMkLst>
        </pc:picChg>
      </pc:sldChg>
      <pc:sldChg chg="addSp modSp">
        <pc:chgData name="DUCLOS François" userId="S::francois.duclos@reseau.eseo.fr::c9724aaa-b923-4d2d-b941-62c2e65cd618" providerId="AD" clId="Web-{05FE3C6B-1339-26EF-4D79-C165E92101D8}" dt="2021-11-25T15:59:27.447" v="898" actId="20577"/>
        <pc:sldMkLst>
          <pc:docMk/>
          <pc:sldMk cId="2344578417" sldId="284"/>
        </pc:sldMkLst>
        <pc:spChg chg="add mod">
          <ac:chgData name="DUCLOS François" userId="S::francois.duclos@reseau.eseo.fr::c9724aaa-b923-4d2d-b941-62c2e65cd618" providerId="AD" clId="Web-{05FE3C6B-1339-26EF-4D79-C165E92101D8}" dt="2021-11-25T15:57:39.539" v="816" actId="20577"/>
          <ac:spMkLst>
            <pc:docMk/>
            <pc:sldMk cId="2344578417" sldId="284"/>
            <ac:spMk id="6" creationId="{FF4205AA-AFEE-4495-A3A8-83D59017F1D6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53:28.596" v="650" actId="14100"/>
          <ac:spMkLst>
            <pc:docMk/>
            <pc:sldMk cId="2344578417" sldId="284"/>
            <ac:spMk id="9" creationId="{BA5B95F1-C47F-49D4-AC49-4B710591C1B2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54:53.160" v="757" actId="14100"/>
          <ac:spMkLst>
            <pc:docMk/>
            <pc:sldMk cId="2344578417" sldId="284"/>
            <ac:spMk id="10" creationId="{1519F381-5A70-4CDD-BA16-6D15BC5DA7F7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59:09.353" v="856" actId="14100"/>
          <ac:spMkLst>
            <pc:docMk/>
            <pc:sldMk cId="2344578417" sldId="284"/>
            <ac:spMk id="11" creationId="{9FD9CEAF-032B-408F-BC09-040D573131B2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59:27.447" v="898" actId="20577"/>
          <ac:spMkLst>
            <pc:docMk/>
            <pc:sldMk cId="2344578417" sldId="284"/>
            <ac:spMk id="12" creationId="{31D399E6-4745-43D2-80EB-3D383C3D6E7C}"/>
          </ac:spMkLst>
        </pc:spChg>
        <pc:picChg chg="mod">
          <ac:chgData name="DUCLOS François" userId="S::francois.duclos@reseau.eseo.fr::c9724aaa-b923-4d2d-b941-62c2e65cd618" providerId="AD" clId="Web-{05FE3C6B-1339-26EF-4D79-C165E92101D8}" dt="2021-11-25T15:58:42.696" v="819" actId="1076"/>
          <ac:picMkLst>
            <pc:docMk/>
            <pc:sldMk cId="2344578417" sldId="284"/>
            <ac:picMk id="7" creationId="{1E86585E-686F-4D30-BC05-CD8B2EAC3373}"/>
          </ac:picMkLst>
        </pc:picChg>
      </pc:sldChg>
      <pc:sldChg chg="addSp delSp modSp">
        <pc:chgData name="DUCLOS François" userId="S::francois.duclos@reseau.eseo.fr::c9724aaa-b923-4d2d-b941-62c2e65cd618" providerId="AD" clId="Web-{05FE3C6B-1339-26EF-4D79-C165E92101D8}" dt="2021-11-25T15:34:14.976" v="355" actId="1076"/>
        <pc:sldMkLst>
          <pc:docMk/>
          <pc:sldMk cId="290086819" sldId="287"/>
        </pc:sldMkLst>
        <pc:spChg chg="del mod">
          <ac:chgData name="DUCLOS François" userId="S::francois.duclos@reseau.eseo.fr::c9724aaa-b923-4d2d-b941-62c2e65cd618" providerId="AD" clId="Web-{05FE3C6B-1339-26EF-4D79-C165E92101D8}" dt="2021-11-25T15:11:11.258" v="95"/>
          <ac:spMkLst>
            <pc:docMk/>
            <pc:sldMk cId="290086819" sldId="287"/>
            <ac:spMk id="6" creationId="{71021375-F2EE-4520-918A-F3E9B41F5671}"/>
          </ac:spMkLst>
        </pc:spChg>
        <pc:spChg chg="add del mod">
          <ac:chgData name="DUCLOS François" userId="S::francois.duclos@reseau.eseo.fr::c9724aaa-b923-4d2d-b941-62c2e65cd618" providerId="AD" clId="Web-{05FE3C6B-1339-26EF-4D79-C165E92101D8}" dt="2021-11-25T15:11:15.961" v="96"/>
          <ac:spMkLst>
            <pc:docMk/>
            <pc:sldMk cId="290086819" sldId="287"/>
            <ac:spMk id="7" creationId="{BE86947E-9366-4D4C-A676-702E199B309B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11:32.742" v="110" actId="20577"/>
          <ac:spMkLst>
            <pc:docMk/>
            <pc:sldMk cId="290086819" sldId="287"/>
            <ac:spMk id="9" creationId="{8298D9C4-4231-4FC8-9F5F-454080463A8E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14:05.715" v="141" actId="20577"/>
          <ac:spMkLst>
            <pc:docMk/>
            <pc:sldMk cId="290086819" sldId="287"/>
            <ac:spMk id="10" creationId="{33E2A708-E425-4282-BBF4-AA7D2A8EB60A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3:47.522" v="341" actId="1076"/>
          <ac:spMkLst>
            <pc:docMk/>
            <pc:sldMk cId="290086819" sldId="287"/>
            <ac:spMk id="17" creationId="{5C15B1AF-D7A9-410F-9D5F-BD5BF934E218}"/>
          </ac:spMkLst>
        </pc:spChg>
        <pc:spChg chg="add del mod">
          <ac:chgData name="DUCLOS François" userId="S::francois.duclos@reseau.eseo.fr::c9724aaa-b923-4d2d-b941-62c2e65cd618" providerId="AD" clId="Web-{05FE3C6B-1339-26EF-4D79-C165E92101D8}" dt="2021-11-25T15:23:11.946" v="235"/>
          <ac:spMkLst>
            <pc:docMk/>
            <pc:sldMk cId="290086819" sldId="287"/>
            <ac:spMk id="22" creationId="{5376730A-26D9-41C1-B31A-D428B2A819B2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3:47.554" v="347" actId="1076"/>
          <ac:spMkLst>
            <pc:docMk/>
            <pc:sldMk cId="290086819" sldId="287"/>
            <ac:spMk id="24" creationId="{1C31AF51-A269-47A7-92C8-1321DF67A324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3:47.569" v="348" actId="1076"/>
          <ac:spMkLst>
            <pc:docMk/>
            <pc:sldMk cId="290086819" sldId="287"/>
            <ac:spMk id="25" creationId="{B73A405E-13DB-4DEA-A48A-DB308988840C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4:14.976" v="355" actId="1076"/>
          <ac:spMkLst>
            <pc:docMk/>
            <pc:sldMk cId="290086819" sldId="287"/>
            <ac:spMk id="27" creationId="{FD1D3C21-DDD5-428D-B5E1-A4E61E02F7C3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4:08.710" v="352" actId="1076"/>
          <ac:spMkLst>
            <pc:docMk/>
            <pc:sldMk cId="290086819" sldId="287"/>
            <ac:spMk id="28" creationId="{661774BE-DAE2-4070-AC0C-B941DC3152B7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4:08.710" v="353" actId="1076"/>
          <ac:spMkLst>
            <pc:docMk/>
            <pc:sldMk cId="290086819" sldId="287"/>
            <ac:spMk id="29" creationId="{F38AEF01-A94E-431F-83DD-56FC7824AE84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4:08.726" v="354" actId="1076"/>
          <ac:spMkLst>
            <pc:docMk/>
            <pc:sldMk cId="290086819" sldId="287"/>
            <ac:spMk id="30" creationId="{3506111D-3A9F-40DA-937E-BB859BE20AD2}"/>
          </ac:spMkLst>
        </pc:spChg>
        <pc:picChg chg="add mod modCrop">
          <ac:chgData name="DUCLOS François" userId="S::francois.duclos@reseau.eseo.fr::c9724aaa-b923-4d2d-b941-62c2e65cd618" providerId="AD" clId="Web-{05FE3C6B-1339-26EF-4D79-C165E92101D8}" dt="2021-11-25T15:33:47.554" v="346" actId="1076"/>
          <ac:picMkLst>
            <pc:docMk/>
            <pc:sldMk cId="290086819" sldId="287"/>
            <ac:picMk id="23" creationId="{876AAB20-DAA0-4D61-8880-A7CF0BE9A26F}"/>
          </ac:picMkLst>
        </pc:picChg>
        <pc:cxnChg chg="add del mod">
          <ac:chgData name="DUCLOS François" userId="S::francois.duclos@reseau.eseo.fr::c9724aaa-b923-4d2d-b941-62c2e65cd618" providerId="AD" clId="Web-{05FE3C6B-1339-26EF-4D79-C165E92101D8}" dt="2021-11-25T15:16:00.436" v="155"/>
          <ac:cxnSpMkLst>
            <pc:docMk/>
            <pc:sldMk cId="290086819" sldId="287"/>
            <ac:cxnSpMk id="11" creationId="{29043DC3-5FE5-48AE-897F-F94A74925CE8}"/>
          </ac:cxnSpMkLst>
        </pc:cxnChg>
        <pc:cxnChg chg="add del mod">
          <ac:chgData name="DUCLOS François" userId="S::francois.duclos@reseau.eseo.fr::c9724aaa-b923-4d2d-b941-62c2e65cd618" providerId="AD" clId="Web-{05FE3C6B-1339-26EF-4D79-C165E92101D8}" dt="2021-11-25T15:16:01.514" v="156"/>
          <ac:cxnSpMkLst>
            <pc:docMk/>
            <pc:sldMk cId="290086819" sldId="287"/>
            <ac:cxnSpMk id="12" creationId="{D4465488-8E4E-43C0-96F8-3E8F02DD195C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475" v="337" actId="1076"/>
          <ac:cxnSpMkLst>
            <pc:docMk/>
            <pc:sldMk cId="290086819" sldId="287"/>
            <ac:cxnSpMk id="13" creationId="{623F665B-3B28-43E8-BBE8-F7E3A0B46CEE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491" v="338" actId="1076"/>
          <ac:cxnSpMkLst>
            <pc:docMk/>
            <pc:sldMk cId="290086819" sldId="287"/>
            <ac:cxnSpMk id="14" creationId="{F2FEFC7F-933D-446A-9C50-3795B5C51E00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07" v="339" actId="1076"/>
          <ac:cxnSpMkLst>
            <pc:docMk/>
            <pc:sldMk cId="290086819" sldId="287"/>
            <ac:cxnSpMk id="15" creationId="{CB6B2F4B-C7DC-48C3-B6E6-411B9C3BDBC5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07" v="340" actId="1076"/>
          <ac:cxnSpMkLst>
            <pc:docMk/>
            <pc:sldMk cId="290086819" sldId="287"/>
            <ac:cxnSpMk id="16" creationId="{BE4CC1DB-F564-4AFF-9F5C-BF3A72219B72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22" v="342" actId="1076"/>
          <ac:cxnSpMkLst>
            <pc:docMk/>
            <pc:sldMk cId="290086819" sldId="287"/>
            <ac:cxnSpMk id="18" creationId="{C07642C1-F612-4C7F-AD33-26BCBA5BBED7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38" v="343" actId="1076"/>
          <ac:cxnSpMkLst>
            <pc:docMk/>
            <pc:sldMk cId="290086819" sldId="287"/>
            <ac:cxnSpMk id="19" creationId="{1F214E98-5BBF-421D-9C47-7A400BF3D08E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38" v="344" actId="1076"/>
          <ac:cxnSpMkLst>
            <pc:docMk/>
            <pc:sldMk cId="290086819" sldId="287"/>
            <ac:cxnSpMk id="20" creationId="{83B53990-ECEB-4AFD-A34D-B254D1EF3D76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54" v="345" actId="1076"/>
          <ac:cxnSpMkLst>
            <pc:docMk/>
            <pc:sldMk cId="290086819" sldId="287"/>
            <ac:cxnSpMk id="21" creationId="{E6C105E9-1A66-4760-BB01-5E2085132212}"/>
          </ac:cxnSpMkLst>
        </pc:cxnChg>
      </pc:sldChg>
      <pc:sldChg chg="addSp delSp modSp">
        <pc:chgData name="DUCLOS François" userId="S::francois.duclos@reseau.eseo.fr::c9724aaa-b923-4d2d-b941-62c2e65cd618" providerId="AD" clId="Web-{05FE3C6B-1339-26EF-4D79-C165E92101D8}" dt="2021-11-25T15:09:29.724" v="92" actId="1076"/>
        <pc:sldMkLst>
          <pc:docMk/>
          <pc:sldMk cId="2750486342" sldId="288"/>
        </pc:sldMkLst>
        <pc:spChg chg="add mod">
          <ac:chgData name="DUCLOS François" userId="S::francois.duclos@reseau.eseo.fr::c9724aaa-b923-4d2d-b941-62c2e65cd618" providerId="AD" clId="Web-{05FE3C6B-1339-26EF-4D79-C165E92101D8}" dt="2021-11-25T15:03:33.294" v="13" actId="14100"/>
          <ac:spMkLst>
            <pc:docMk/>
            <pc:sldMk cId="2750486342" sldId="288"/>
            <ac:spMk id="6" creationId="{930098F2-2C4C-4E60-BCD6-59D01FC6EC7F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08:19.191" v="45" actId="1076"/>
          <ac:spMkLst>
            <pc:docMk/>
            <pc:sldMk cId="2750486342" sldId="288"/>
            <ac:spMk id="11" creationId="{E57DE69E-AFE1-4E3A-9CE1-616136EB3E8B}"/>
          </ac:spMkLst>
        </pc:spChg>
        <pc:spChg chg="add del">
          <ac:chgData name="DUCLOS François" userId="S::francois.duclos@reseau.eseo.fr::c9724aaa-b923-4d2d-b941-62c2e65cd618" providerId="AD" clId="Web-{05FE3C6B-1339-26EF-4D79-C165E92101D8}" dt="2021-11-25T15:08:58.739" v="61"/>
          <ac:spMkLst>
            <pc:docMk/>
            <pc:sldMk cId="2750486342" sldId="288"/>
            <ac:spMk id="13" creationId="{9B73C551-097C-4D01-AAFA-DA69CEEE84F0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09:29.724" v="92" actId="1076"/>
          <ac:spMkLst>
            <pc:docMk/>
            <pc:sldMk cId="2750486342" sldId="288"/>
            <ac:spMk id="14" creationId="{DD1E2670-FDB6-4924-A420-786F189FF6D8}"/>
          </ac:spMkLst>
        </pc:spChg>
        <pc:spChg chg="mod">
          <ac:chgData name="DUCLOS François" userId="S::francois.duclos@reseau.eseo.fr::c9724aaa-b923-4d2d-b941-62c2e65cd618" providerId="AD" clId="Web-{05FE3C6B-1339-26EF-4D79-C165E92101D8}" dt="2021-11-25T15:07:46.081" v="39"/>
          <ac:spMkLst>
            <pc:docMk/>
            <pc:sldMk cId="2750486342" sldId="288"/>
            <ac:spMk id="15" creationId="{4F1596E6-C4AA-4B23-B0C4-09960BFA32CF}"/>
          </ac:spMkLst>
        </pc:spChg>
        <pc:grpChg chg="add mod">
          <ac:chgData name="DUCLOS François" userId="S::francois.duclos@reseau.eseo.fr::c9724aaa-b923-4d2d-b941-62c2e65cd618" providerId="AD" clId="Web-{05FE3C6B-1339-26EF-4D79-C165E92101D8}" dt="2021-11-25T15:03:47.123" v="15" actId="1076"/>
          <ac:grpSpMkLst>
            <pc:docMk/>
            <pc:sldMk cId="2750486342" sldId="288"/>
            <ac:grpSpMk id="7" creationId="{E39DFE1A-802A-4232-95EE-9A8DC0C12A58}"/>
          </ac:grpSpMkLst>
        </pc:grpChg>
        <pc:picChg chg="add mod">
          <ac:chgData name="DUCLOS François" userId="S::francois.duclos@reseau.eseo.fr::c9724aaa-b923-4d2d-b941-62c2e65cd618" providerId="AD" clId="Web-{05FE3C6B-1339-26EF-4D79-C165E92101D8}" dt="2021-11-25T15:02:38.277" v="2" actId="1076"/>
          <ac:picMkLst>
            <pc:docMk/>
            <pc:sldMk cId="2750486342" sldId="288"/>
            <ac:picMk id="2" creationId="{5E974C16-F8D2-435B-ACD1-DA67BB72F0F1}"/>
          </ac:picMkLst>
        </pc:picChg>
        <pc:picChg chg="add mod">
          <ac:chgData name="DUCLOS François" userId="S::francois.duclos@reseau.eseo.fr::c9724aaa-b923-4d2d-b941-62c2e65cd618" providerId="AD" clId="Web-{05FE3C6B-1339-26EF-4D79-C165E92101D8}" dt="2021-11-25T15:06:03.204" v="27" actId="1076"/>
          <ac:picMkLst>
            <pc:docMk/>
            <pc:sldMk cId="2750486342" sldId="288"/>
            <ac:picMk id="8" creationId="{BE58AB56-D4CB-4ECA-9DE4-93FF271C9C39}"/>
          </ac:picMkLst>
        </pc:picChg>
        <pc:picChg chg="add del mod">
          <ac:chgData name="DUCLOS François" userId="S::francois.duclos@reseau.eseo.fr::c9724aaa-b923-4d2d-b941-62c2e65cd618" providerId="AD" clId="Web-{05FE3C6B-1339-26EF-4D79-C165E92101D8}" dt="2021-11-25T15:06:53.111" v="32"/>
          <ac:picMkLst>
            <pc:docMk/>
            <pc:sldMk cId="2750486342" sldId="288"/>
            <ac:picMk id="9" creationId="{75691806-7485-4B4D-9DF5-EA370F213F0B}"/>
          </ac:picMkLst>
        </pc:picChg>
        <pc:picChg chg="add mod">
          <ac:chgData name="DUCLOS François" userId="S::francois.duclos@reseau.eseo.fr::c9724aaa-b923-4d2d-b941-62c2e65cd618" providerId="AD" clId="Web-{05FE3C6B-1339-26EF-4D79-C165E92101D8}" dt="2021-11-25T15:07:52.566" v="40" actId="1076"/>
          <ac:picMkLst>
            <pc:docMk/>
            <pc:sldMk cId="2750486342" sldId="288"/>
            <ac:picMk id="10" creationId="{1788D76C-F3A4-450D-9F7C-4E2CB584399E}"/>
          </ac:picMkLst>
        </pc:picChg>
      </pc:sldChg>
      <pc:sldChg chg="add replId">
        <pc:chgData name="DUCLOS François" userId="S::francois.duclos@reseau.eseo.fr::c9724aaa-b923-4d2d-b941-62c2e65cd618" providerId="AD" clId="Web-{05FE3C6B-1339-26EF-4D79-C165E92101D8}" dt="2021-11-25T15:11:04.961" v="93"/>
        <pc:sldMkLst>
          <pc:docMk/>
          <pc:sldMk cId="3548354582" sldId="291"/>
        </pc:sldMkLst>
      </pc:sldChg>
      <pc:sldChg chg="del">
        <pc:chgData name="DUCLOS François" userId="S::francois.duclos@reseau.eseo.fr::c9724aaa-b923-4d2d-b941-62c2e65cd618" providerId="AD" clId="Web-{05FE3C6B-1339-26EF-4D79-C165E92101D8}" dt="2021-11-25T15:42:00.549" v="357"/>
        <pc:sldMkLst>
          <pc:docMk/>
          <pc:sldMk cId="2568063489" sldId="292"/>
        </pc:sldMkLst>
      </pc:sldChg>
    </pc:docChg>
  </pc:docChgLst>
  <pc:docChgLst>
    <pc:chgData name="BRIENT Nathan" userId="S::nathan.brient@reseau.eseo.fr::754b77c3-2e09-4b71-a988-2c80dc46e2f3" providerId="AD" clId="Web-{C8A452F9-84DE-53A7-2171-510EE825BC5B}"/>
    <pc:docChg chg="addSld delSld modSld sldOrd">
      <pc:chgData name="BRIENT Nathan" userId="S::nathan.brient@reseau.eseo.fr::754b77c3-2e09-4b71-a988-2c80dc46e2f3" providerId="AD" clId="Web-{C8A452F9-84DE-53A7-2171-510EE825BC5B}" dt="2021-11-25T16:30:50.953" v="1389" actId="20577"/>
      <pc:docMkLst>
        <pc:docMk/>
      </pc:docMkLst>
      <pc:sldChg chg="addSp delSp modSp">
        <pc:chgData name="BRIENT Nathan" userId="S::nathan.brient@reseau.eseo.fr::754b77c3-2e09-4b71-a988-2c80dc46e2f3" providerId="AD" clId="Web-{C8A452F9-84DE-53A7-2171-510EE825BC5B}" dt="2021-11-25T16:30:50.953" v="1389" actId="20577"/>
        <pc:sldMkLst>
          <pc:docMk/>
          <pc:sldMk cId="3089836931" sldId="279"/>
        </pc:sldMkLst>
        <pc:spChg chg="mod">
          <ac:chgData name="BRIENT Nathan" userId="S::nathan.brient@reseau.eseo.fr::754b77c3-2e09-4b71-a988-2c80dc46e2f3" providerId="AD" clId="Web-{C8A452F9-84DE-53A7-2171-510EE825BC5B}" dt="2021-11-25T15:10:44.781" v="278" actId="20577"/>
          <ac:spMkLst>
            <pc:docMk/>
            <pc:sldMk cId="3089836931" sldId="279"/>
            <ac:spMk id="4" creationId="{AA347C86-2232-4243-937E-EB8E08109AEA}"/>
          </ac:spMkLst>
        </pc:spChg>
        <pc:spChg chg="add del">
          <ac:chgData name="BRIENT Nathan" userId="S::nathan.brient@reseau.eseo.fr::754b77c3-2e09-4b71-a988-2c80dc46e2f3" providerId="AD" clId="Web-{C8A452F9-84DE-53A7-2171-510EE825BC5B}" dt="2021-11-25T16:24:06.742" v="1135"/>
          <ac:spMkLst>
            <pc:docMk/>
            <pc:sldMk cId="3089836931" sldId="279"/>
            <ac:spMk id="9" creationId="{46C3262D-D65C-4AF2-9369-823375C9A98E}"/>
          </ac:spMkLst>
        </pc:spChg>
        <pc:spChg chg="add del mod">
          <ac:chgData name="BRIENT Nathan" userId="S::nathan.brient@reseau.eseo.fr::754b77c3-2e09-4b71-a988-2c80dc46e2f3" providerId="AD" clId="Web-{C8A452F9-84DE-53A7-2171-510EE825BC5B}" dt="2021-11-25T16:24:14.445" v="1138"/>
          <ac:spMkLst>
            <pc:docMk/>
            <pc:sldMk cId="3089836931" sldId="279"/>
            <ac:spMk id="10" creationId="{71A0BEAC-4539-4527-AAC9-16B6BF6A820A}"/>
          </ac:spMkLst>
        </pc:spChg>
        <pc:spChg chg="add mod">
          <ac:chgData name="BRIENT Nathan" userId="S::nathan.brient@reseau.eseo.fr::754b77c3-2e09-4b71-a988-2c80dc46e2f3" providerId="AD" clId="Web-{C8A452F9-84DE-53A7-2171-510EE825BC5B}" dt="2021-11-25T16:30:50.953" v="1389" actId="20577"/>
          <ac:spMkLst>
            <pc:docMk/>
            <pc:sldMk cId="3089836931" sldId="279"/>
            <ac:spMk id="11" creationId="{E63EE4D2-0A5B-4C12-B33B-D5418F41F832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26:46.245" v="1194" actId="14100"/>
          <ac:spMkLst>
            <pc:docMk/>
            <pc:sldMk cId="3089836931" sldId="279"/>
            <ac:spMk id="12" creationId="{9ACDC090-FFF2-4BE5-8D1E-0224653CEC9F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26:39.526" v="1185" actId="1076"/>
          <ac:spMkLst>
            <pc:docMk/>
            <pc:sldMk cId="3089836931" sldId="279"/>
            <ac:spMk id="17" creationId="{DFF75359-FC83-4D3A-90F0-054D24A6D2FB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26:39.542" v="1186" actId="1076"/>
          <ac:spMkLst>
            <pc:docMk/>
            <pc:sldMk cId="3089836931" sldId="279"/>
            <ac:spMk id="19" creationId="{ABC30C92-3A15-4446-8925-1D64357F3DFA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26:39.557" v="1187" actId="1076"/>
          <ac:spMkLst>
            <pc:docMk/>
            <pc:sldMk cId="3089836931" sldId="279"/>
            <ac:spMk id="20" creationId="{82B17A09-E943-4857-935E-48E4CB940D71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26:39.573" v="1191" actId="1076"/>
          <ac:spMkLst>
            <pc:docMk/>
            <pc:sldMk cId="3089836931" sldId="279"/>
            <ac:spMk id="24" creationId="{993A0CF5-4EDA-4DC9-9ECE-F11613A80A5E}"/>
          </ac:spMkLst>
        </pc:spChg>
        <pc:spChg chg="add mod">
          <ac:chgData name="BRIENT Nathan" userId="S::nathan.brient@reseau.eseo.fr::754b77c3-2e09-4b71-a988-2c80dc46e2f3" providerId="AD" clId="Web-{C8A452F9-84DE-53A7-2171-510EE825BC5B}" dt="2021-11-25T16:26:49.167" v="1195" actId="1076"/>
          <ac:spMkLst>
            <pc:docMk/>
            <pc:sldMk cId="3089836931" sldId="279"/>
            <ac:spMk id="28" creationId="{2D0B090B-9068-4ED2-987B-85C87A2BE778}"/>
          </ac:spMkLst>
        </pc:spChg>
        <pc:picChg chg="mod">
          <ac:chgData name="BRIENT Nathan" userId="S::nathan.brient@reseau.eseo.fr::754b77c3-2e09-4b71-a988-2c80dc46e2f3" providerId="AD" clId="Web-{C8A452F9-84DE-53A7-2171-510EE825BC5B}" dt="2021-11-25T16:26:39.589" v="1192" actId="1076"/>
          <ac:picMkLst>
            <pc:docMk/>
            <pc:sldMk cId="3089836931" sldId="279"/>
            <ac:picMk id="7" creationId="{B7D4D7F3-E06A-4BA1-866E-6ABE3B2F2AEC}"/>
          </ac:picMkLst>
        </pc:picChg>
        <pc:picChg chg="mod">
          <ac:chgData name="BRIENT Nathan" userId="S::nathan.brient@reseau.eseo.fr::754b77c3-2e09-4b71-a988-2c80dc46e2f3" providerId="AD" clId="Web-{C8A452F9-84DE-53A7-2171-510EE825BC5B}" dt="2021-11-25T16:26:28.573" v="1173" actId="1076"/>
          <ac:picMkLst>
            <pc:docMk/>
            <pc:sldMk cId="3089836931" sldId="279"/>
            <ac:picMk id="13" creationId="{0D223C6B-4DA8-462F-8E0B-F68B407977A7}"/>
          </ac:picMkLst>
        </pc:picChg>
        <pc:cxnChg chg="mod">
          <ac:chgData name="BRIENT Nathan" userId="S::nathan.brient@reseau.eseo.fr::754b77c3-2e09-4b71-a988-2c80dc46e2f3" providerId="AD" clId="Web-{C8A452F9-84DE-53A7-2171-510EE825BC5B}" dt="2021-11-25T16:26:39.557" v="1188" actId="1076"/>
          <ac:cxnSpMkLst>
            <pc:docMk/>
            <pc:sldMk cId="3089836931" sldId="279"/>
            <ac:cxnSpMk id="21" creationId="{13CF2061-5158-4601-80E5-4A2F85F2DDC3}"/>
          </ac:cxnSpMkLst>
        </pc:cxnChg>
        <pc:cxnChg chg="mod">
          <ac:chgData name="BRIENT Nathan" userId="S::nathan.brient@reseau.eseo.fr::754b77c3-2e09-4b71-a988-2c80dc46e2f3" providerId="AD" clId="Web-{C8A452F9-84DE-53A7-2171-510EE825BC5B}" dt="2021-11-25T16:26:39.557" v="1189" actId="1076"/>
          <ac:cxnSpMkLst>
            <pc:docMk/>
            <pc:sldMk cId="3089836931" sldId="279"/>
            <ac:cxnSpMk id="22" creationId="{9A8279D8-A9D2-44E0-ACED-755B32F84BE6}"/>
          </ac:cxnSpMkLst>
        </pc:cxnChg>
        <pc:cxnChg chg="mod">
          <ac:chgData name="BRIENT Nathan" userId="S::nathan.brient@reseau.eseo.fr::754b77c3-2e09-4b71-a988-2c80dc46e2f3" providerId="AD" clId="Web-{C8A452F9-84DE-53A7-2171-510EE825BC5B}" dt="2021-11-25T16:26:39.573" v="1190" actId="1076"/>
          <ac:cxnSpMkLst>
            <pc:docMk/>
            <pc:sldMk cId="3089836931" sldId="279"/>
            <ac:cxnSpMk id="23" creationId="{6C1D8F61-3B01-48A4-8F4C-8B241895B2A2}"/>
          </ac:cxnSpMkLst>
        </pc:cxnChg>
      </pc:sldChg>
      <pc:sldChg chg="addSp delSp modSp">
        <pc:chgData name="BRIENT Nathan" userId="S::nathan.brient@reseau.eseo.fr::754b77c3-2e09-4b71-a988-2c80dc46e2f3" providerId="AD" clId="Web-{C8A452F9-84DE-53A7-2171-510EE825BC5B}" dt="2021-11-25T16:17:34.172" v="940" actId="20577"/>
        <pc:sldMkLst>
          <pc:docMk/>
          <pc:sldMk cId="2304741859" sldId="282"/>
        </pc:sldMkLst>
        <pc:spChg chg="del mod">
          <ac:chgData name="BRIENT Nathan" userId="S::nathan.brient@reseau.eseo.fr::754b77c3-2e09-4b71-a988-2c80dc46e2f3" providerId="AD" clId="Web-{C8A452F9-84DE-53A7-2171-510EE825BC5B}" dt="2021-11-25T16:17:01.905" v="933"/>
          <ac:spMkLst>
            <pc:docMk/>
            <pc:sldMk cId="2304741859" sldId="282"/>
            <ac:spMk id="8" creationId="{11AEABE3-09DE-4AAF-A03A-8F5EA0DEC0B9}"/>
          </ac:spMkLst>
        </pc:spChg>
        <pc:spChg chg="add mod">
          <ac:chgData name="BRIENT Nathan" userId="S::nathan.brient@reseau.eseo.fr::754b77c3-2e09-4b71-a988-2c80dc46e2f3" providerId="AD" clId="Web-{C8A452F9-84DE-53A7-2171-510EE825BC5B}" dt="2021-11-25T16:17:34.172" v="940" actId="20577"/>
          <ac:spMkLst>
            <pc:docMk/>
            <pc:sldMk cId="2304741859" sldId="282"/>
            <ac:spMk id="11" creationId="{7C2ECE08-988F-4D85-B531-DC1487AC4FD2}"/>
          </ac:spMkLst>
        </pc:spChg>
        <pc:picChg chg="add del mod">
          <ac:chgData name="BRIENT Nathan" userId="S::nathan.brient@reseau.eseo.fr::754b77c3-2e09-4b71-a988-2c80dc46e2f3" providerId="AD" clId="Web-{C8A452F9-84DE-53A7-2171-510EE825BC5B}" dt="2021-11-25T15:24:11.953" v="356"/>
          <ac:picMkLst>
            <pc:docMk/>
            <pc:sldMk cId="2304741859" sldId="282"/>
            <ac:picMk id="6" creationId="{33A0AEA0-1760-4385-AB7B-D9095D96F6E4}"/>
          </ac:picMkLst>
        </pc:picChg>
        <pc:picChg chg="mod">
          <ac:chgData name="BRIENT Nathan" userId="S::nathan.brient@reseau.eseo.fr::754b77c3-2e09-4b71-a988-2c80dc46e2f3" providerId="AD" clId="Web-{C8A452F9-84DE-53A7-2171-510EE825BC5B}" dt="2021-11-25T15:50:30.968" v="428" actId="1076"/>
          <ac:picMkLst>
            <pc:docMk/>
            <pc:sldMk cId="2304741859" sldId="282"/>
            <ac:picMk id="7" creationId="{2D1F78CD-1514-4DC0-953F-DEF7CF1DD507}"/>
          </ac:picMkLst>
        </pc:picChg>
        <pc:picChg chg="add del mod">
          <ac:chgData name="BRIENT Nathan" userId="S::nathan.brient@reseau.eseo.fr::754b77c3-2e09-4b71-a988-2c80dc46e2f3" providerId="AD" clId="Web-{C8A452F9-84DE-53A7-2171-510EE825BC5B}" dt="2021-11-25T16:17:03.437" v="934"/>
          <ac:picMkLst>
            <pc:docMk/>
            <pc:sldMk cId="2304741859" sldId="282"/>
            <ac:picMk id="9" creationId="{E86869DE-B59E-41E3-BD08-5703988F01CE}"/>
          </ac:picMkLst>
        </pc:picChg>
        <pc:picChg chg="add del mod">
          <ac:chgData name="BRIENT Nathan" userId="S::nathan.brient@reseau.eseo.fr::754b77c3-2e09-4b71-a988-2c80dc46e2f3" providerId="AD" clId="Web-{C8A452F9-84DE-53A7-2171-510EE825BC5B}" dt="2021-11-25T16:17:04.624" v="935"/>
          <ac:picMkLst>
            <pc:docMk/>
            <pc:sldMk cId="2304741859" sldId="282"/>
            <ac:picMk id="10" creationId="{C75055C4-62C7-4C6C-8686-526DDA81902A}"/>
          </ac:picMkLst>
        </pc:picChg>
      </pc:sldChg>
      <pc:sldChg chg="addSp delSp modSp">
        <pc:chgData name="BRIENT Nathan" userId="S::nathan.brient@reseau.eseo.fr::754b77c3-2e09-4b71-a988-2c80dc46e2f3" providerId="AD" clId="Web-{C8A452F9-84DE-53A7-2171-510EE825BC5B}" dt="2021-11-25T15:58:20.759" v="452" actId="20577"/>
        <pc:sldMkLst>
          <pc:docMk/>
          <pc:sldMk cId="2344578417" sldId="284"/>
        </pc:sldMkLst>
        <pc:spChg chg="add del mod">
          <ac:chgData name="BRIENT Nathan" userId="S::nathan.brient@reseau.eseo.fr::754b77c3-2e09-4b71-a988-2c80dc46e2f3" providerId="AD" clId="Web-{C8A452F9-84DE-53A7-2171-510EE825BC5B}" dt="2021-11-25T15:58:20.759" v="452" actId="20577"/>
          <ac:spMkLst>
            <pc:docMk/>
            <pc:sldMk cId="2344578417" sldId="284"/>
            <ac:spMk id="6" creationId="{FF4205AA-AFEE-4495-A3A8-83D59017F1D6}"/>
          </ac:spMkLst>
        </pc:spChg>
      </pc:sldChg>
      <pc:sldChg chg="del">
        <pc:chgData name="BRIENT Nathan" userId="S::nathan.brient@reseau.eseo.fr::754b77c3-2e09-4b71-a988-2c80dc46e2f3" providerId="AD" clId="Web-{C8A452F9-84DE-53A7-2171-510EE825BC5B}" dt="2021-11-25T15:11:22.625" v="280"/>
        <pc:sldMkLst>
          <pc:docMk/>
          <pc:sldMk cId="3548354582" sldId="291"/>
        </pc:sldMkLst>
      </pc:sldChg>
      <pc:sldChg chg="delSp modSp add replId">
        <pc:chgData name="BRIENT Nathan" userId="S::nathan.brient@reseau.eseo.fr::754b77c3-2e09-4b71-a988-2c80dc46e2f3" providerId="AD" clId="Web-{C8A452F9-84DE-53A7-2171-510EE825BC5B}" dt="2021-11-25T15:11:47.219" v="304" actId="20577"/>
        <pc:sldMkLst>
          <pc:docMk/>
          <pc:sldMk cId="2568063489" sldId="292"/>
        </pc:sldMkLst>
        <pc:spChg chg="mod">
          <ac:chgData name="BRIENT Nathan" userId="S::nathan.brient@reseau.eseo.fr::754b77c3-2e09-4b71-a988-2c80dc46e2f3" providerId="AD" clId="Web-{C8A452F9-84DE-53A7-2171-510EE825BC5B}" dt="2021-11-25T15:11:47.219" v="304" actId="20577"/>
          <ac:spMkLst>
            <pc:docMk/>
            <pc:sldMk cId="2568063489" sldId="292"/>
            <ac:spMk id="2" creationId="{74480CE0-492E-4065-BD90-3E81208274E6}"/>
          </ac:spMkLst>
        </pc:spChg>
        <pc:spChg chg="del">
          <ac:chgData name="BRIENT Nathan" userId="S::nathan.brient@reseau.eseo.fr::754b77c3-2e09-4b71-a988-2c80dc46e2f3" providerId="AD" clId="Web-{C8A452F9-84DE-53A7-2171-510EE825BC5B}" dt="2021-11-25T15:11:26.391" v="282"/>
          <ac:spMkLst>
            <pc:docMk/>
            <pc:sldMk cId="2568063489" sldId="292"/>
            <ac:spMk id="8" creationId="{11AEABE3-09DE-4AAF-A03A-8F5EA0DEC0B9}"/>
          </ac:spMkLst>
        </pc:spChg>
        <pc:picChg chg="del">
          <ac:chgData name="BRIENT Nathan" userId="S::nathan.brient@reseau.eseo.fr::754b77c3-2e09-4b71-a988-2c80dc46e2f3" providerId="AD" clId="Web-{C8A452F9-84DE-53A7-2171-510EE825BC5B}" dt="2021-11-25T15:11:24.907" v="281"/>
          <ac:picMkLst>
            <pc:docMk/>
            <pc:sldMk cId="2568063489" sldId="292"/>
            <ac:picMk id="7" creationId="{2D1F78CD-1514-4DC0-953F-DEF7CF1DD507}"/>
          </ac:picMkLst>
        </pc:picChg>
      </pc:sldChg>
      <pc:sldChg chg="addSp delSp modSp new ord">
        <pc:chgData name="BRIENT Nathan" userId="S::nathan.brient@reseau.eseo.fr::754b77c3-2e09-4b71-a988-2c80dc46e2f3" providerId="AD" clId="Web-{C8A452F9-84DE-53A7-2171-510EE825BC5B}" dt="2021-11-25T16:15:41.435" v="931" actId="20577"/>
        <pc:sldMkLst>
          <pc:docMk/>
          <pc:sldMk cId="1157908501" sldId="299"/>
        </pc:sldMkLst>
        <pc:spChg chg="del">
          <ac:chgData name="BRIENT Nathan" userId="S::nathan.brient@reseau.eseo.fr::754b77c3-2e09-4b71-a988-2c80dc46e2f3" providerId="AD" clId="Web-{C8A452F9-84DE-53A7-2171-510EE825BC5B}" dt="2021-11-25T15:59:12.650" v="459"/>
          <ac:spMkLst>
            <pc:docMk/>
            <pc:sldMk cId="1157908501" sldId="299"/>
            <ac:spMk id="2" creationId="{DB49C4DE-12D9-426E-A50A-061B2B08020E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5:56:45.663" v="441" actId="20577"/>
          <ac:spMkLst>
            <pc:docMk/>
            <pc:sldMk cId="1157908501" sldId="299"/>
            <ac:spMk id="4" creationId="{F543497A-3DF8-40A6-B13D-F48626F171AF}"/>
          </ac:spMkLst>
        </pc:spChg>
        <pc:spChg chg="add mod">
          <ac:chgData name="BRIENT Nathan" userId="S::nathan.brient@reseau.eseo.fr::754b77c3-2e09-4b71-a988-2c80dc46e2f3" providerId="AD" clId="Web-{C8A452F9-84DE-53A7-2171-510EE825BC5B}" dt="2021-11-25T16:15:41.435" v="931" actId="20577"/>
          <ac:spMkLst>
            <pc:docMk/>
            <pc:sldMk cId="1157908501" sldId="299"/>
            <ac:spMk id="7" creationId="{7875B9CF-5EF8-4DBD-9F73-95D3E88F68F8}"/>
          </ac:spMkLst>
        </pc:spChg>
        <pc:picChg chg="add mod">
          <ac:chgData name="BRIENT Nathan" userId="S::nathan.brient@reseau.eseo.fr::754b77c3-2e09-4b71-a988-2c80dc46e2f3" providerId="AD" clId="Web-{C8A452F9-84DE-53A7-2171-510EE825BC5B}" dt="2021-11-25T16:15:36.076" v="929" actId="1076"/>
          <ac:picMkLst>
            <pc:docMk/>
            <pc:sldMk cId="1157908501" sldId="299"/>
            <ac:picMk id="6" creationId="{B4ED8B82-B85B-4370-8D7D-F171634EFE7F}"/>
          </ac:picMkLst>
        </pc:picChg>
        <pc:picChg chg="add del mod">
          <ac:chgData name="BRIENT Nathan" userId="S::nathan.brient@reseau.eseo.fr::754b77c3-2e09-4b71-a988-2c80dc46e2f3" providerId="AD" clId="Web-{C8A452F9-84DE-53A7-2171-510EE825BC5B}" dt="2021-11-25T16:13:55.902" v="868"/>
          <ac:picMkLst>
            <pc:docMk/>
            <pc:sldMk cId="1157908501" sldId="299"/>
            <ac:picMk id="8" creationId="{36FF42CA-D217-4C1F-B785-E671027E86F3}"/>
          </ac:picMkLst>
        </pc:picChg>
        <pc:picChg chg="add mod">
          <ac:chgData name="BRIENT Nathan" userId="S::nathan.brient@reseau.eseo.fr::754b77c3-2e09-4b71-a988-2c80dc46e2f3" providerId="AD" clId="Web-{C8A452F9-84DE-53A7-2171-510EE825BC5B}" dt="2021-11-25T16:13:59.261" v="871" actId="14100"/>
          <ac:picMkLst>
            <pc:docMk/>
            <pc:sldMk cId="1157908501" sldId="299"/>
            <ac:picMk id="9" creationId="{08058104-AA52-4CD4-ABF0-7F443150C582}"/>
          </ac:picMkLst>
        </pc:picChg>
        <pc:picChg chg="add mod">
          <ac:chgData name="BRIENT Nathan" userId="S::nathan.brient@reseau.eseo.fr::754b77c3-2e09-4b71-a988-2c80dc46e2f3" providerId="AD" clId="Web-{C8A452F9-84DE-53A7-2171-510EE825BC5B}" dt="2021-11-25T16:14:31.902" v="876" actId="14100"/>
          <ac:picMkLst>
            <pc:docMk/>
            <pc:sldMk cId="1157908501" sldId="299"/>
            <ac:picMk id="10" creationId="{5E6DC62F-9511-4C9A-A359-12649004D548}"/>
          </ac:picMkLst>
        </pc:picChg>
        <pc:picChg chg="add mod">
          <ac:chgData name="BRIENT Nathan" userId="S::nathan.brient@reseau.eseo.fr::754b77c3-2e09-4b71-a988-2c80dc46e2f3" providerId="AD" clId="Web-{C8A452F9-84DE-53A7-2171-510EE825BC5B}" dt="2021-11-25T16:14:57.184" v="879" actId="14100"/>
          <ac:picMkLst>
            <pc:docMk/>
            <pc:sldMk cId="1157908501" sldId="299"/>
            <ac:picMk id="11" creationId="{14F78ECE-C48B-4434-A034-7AC6C679F992}"/>
          </ac:picMkLst>
        </pc:picChg>
      </pc:sldChg>
      <pc:sldChg chg="new del">
        <pc:chgData name="BRIENT Nathan" userId="S::nathan.brient@reseau.eseo.fr::754b77c3-2e09-4b71-a988-2c80dc46e2f3" providerId="AD" clId="Web-{C8A452F9-84DE-53A7-2171-510EE825BC5B}" dt="2021-11-25T15:56:35.131" v="430"/>
        <pc:sldMkLst>
          <pc:docMk/>
          <pc:sldMk cId="2278145301" sldId="299"/>
        </pc:sldMkLst>
      </pc:sldChg>
      <pc:sldChg chg="addSp delSp modSp add del replId">
        <pc:chgData name="BRIENT Nathan" userId="S::nathan.brient@reseau.eseo.fr::754b77c3-2e09-4b71-a988-2c80dc46e2f3" providerId="AD" clId="Web-{C8A452F9-84DE-53A7-2171-510EE825BC5B}" dt="2021-11-25T16:22:07.380" v="1133" actId="20577"/>
        <pc:sldMkLst>
          <pc:docMk/>
          <pc:sldMk cId="3383330927" sldId="300"/>
        </pc:sldMkLst>
        <pc:spChg chg="add del mod">
          <ac:chgData name="BRIENT Nathan" userId="S::nathan.brient@reseau.eseo.fr::754b77c3-2e09-4b71-a988-2c80dc46e2f3" providerId="AD" clId="Web-{C8A452F9-84DE-53A7-2171-510EE825BC5B}" dt="2021-11-25T16:16:53.858" v="932"/>
          <ac:spMkLst>
            <pc:docMk/>
            <pc:sldMk cId="3383330927" sldId="300"/>
            <ac:spMk id="6" creationId="{1E6CEB4B-7C71-46AB-BDB6-DBC961C5E8D6}"/>
          </ac:spMkLst>
        </pc:spChg>
        <pc:spChg chg="del">
          <ac:chgData name="BRIENT Nathan" userId="S::nathan.brient@reseau.eseo.fr::754b77c3-2e09-4b71-a988-2c80dc46e2f3" providerId="AD" clId="Web-{C8A452F9-84DE-53A7-2171-510EE825BC5B}" dt="2021-11-25T15:58:40.790" v="454"/>
          <ac:spMkLst>
            <pc:docMk/>
            <pc:sldMk cId="3383330927" sldId="300"/>
            <ac:spMk id="8" creationId="{11AEABE3-09DE-4AAF-A03A-8F5EA0DEC0B9}"/>
          </ac:spMkLst>
        </pc:spChg>
        <pc:spChg chg="add del mod">
          <ac:chgData name="BRIENT Nathan" userId="S::nathan.brient@reseau.eseo.fr::754b77c3-2e09-4b71-a988-2c80dc46e2f3" providerId="AD" clId="Web-{C8A452F9-84DE-53A7-2171-510EE825BC5B}" dt="2021-11-25T16:22:07.380" v="1133" actId="20577"/>
          <ac:spMkLst>
            <pc:docMk/>
            <pc:sldMk cId="3383330927" sldId="300"/>
            <ac:spMk id="16" creationId="{A30FDC86-845C-420D-A156-EBCE19CD3548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18:29.110" v="1000" actId="20577"/>
          <ac:spMkLst>
            <pc:docMk/>
            <pc:sldMk cId="3383330927" sldId="300"/>
            <ac:spMk id="19" creationId="{4777F157-38D8-463A-A2F9-AAE60BB908B7}"/>
          </ac:spMkLst>
        </pc:spChg>
        <pc:spChg chg="add mod">
          <ac:chgData name="BRIENT Nathan" userId="S::nathan.brient@reseau.eseo.fr::754b77c3-2e09-4b71-a988-2c80dc46e2f3" providerId="AD" clId="Web-{C8A452F9-84DE-53A7-2171-510EE825BC5B}" dt="2021-11-25T16:20:07.753" v="1076" actId="20577"/>
          <ac:spMkLst>
            <pc:docMk/>
            <pc:sldMk cId="3383330927" sldId="300"/>
            <ac:spMk id="21" creationId="{E11A8FFC-60D9-4788-A2CC-5C217B3E246B}"/>
          </ac:spMkLst>
        </pc:spChg>
        <pc:grpChg chg="add mod">
          <ac:chgData name="BRIENT Nathan" userId="S::nathan.brient@reseau.eseo.fr::754b77c3-2e09-4b71-a988-2c80dc46e2f3" providerId="AD" clId="Web-{C8A452F9-84DE-53A7-2171-510EE825BC5B}" dt="2021-11-25T16:17:40.859" v="944" actId="14100"/>
          <ac:grpSpMkLst>
            <pc:docMk/>
            <pc:sldMk cId="3383330927" sldId="300"/>
            <ac:grpSpMk id="14" creationId="{E7D86CBC-7E2C-4633-BB68-741AAD2C7144}"/>
          </ac:grpSpMkLst>
        </pc:grpChg>
        <pc:grpChg chg="add mod">
          <ac:chgData name="BRIENT Nathan" userId="S::nathan.brient@reseau.eseo.fr::754b77c3-2e09-4b71-a988-2c80dc46e2f3" providerId="AD" clId="Web-{C8A452F9-84DE-53A7-2171-510EE825BC5B}" dt="2021-11-25T16:18:58.126" v="1001" actId="1076"/>
          <ac:grpSpMkLst>
            <pc:docMk/>
            <pc:sldMk cId="3383330927" sldId="300"/>
            <ac:grpSpMk id="20" creationId="{674524E8-087D-4571-A62F-445071AE0F02}"/>
          </ac:grpSpMkLst>
        </pc:grpChg>
        <pc:picChg chg="del">
          <ac:chgData name="BRIENT Nathan" userId="S::nathan.brient@reseau.eseo.fr::754b77c3-2e09-4b71-a988-2c80dc46e2f3" providerId="AD" clId="Web-{C8A452F9-84DE-53A7-2171-510EE825BC5B}" dt="2021-11-25T15:58:42.509" v="455"/>
          <ac:picMkLst>
            <pc:docMk/>
            <pc:sldMk cId="3383330927" sldId="300"/>
            <ac:picMk id="9" creationId="{E86869DE-B59E-41E3-BD08-5703988F01CE}"/>
          </ac:picMkLst>
        </pc:picChg>
        <pc:picChg chg="del">
          <ac:chgData name="BRIENT Nathan" userId="S::nathan.brient@reseau.eseo.fr::754b77c3-2e09-4b71-a988-2c80dc46e2f3" providerId="AD" clId="Web-{C8A452F9-84DE-53A7-2171-510EE825BC5B}" dt="2021-11-25T15:58:43.728" v="456"/>
          <ac:picMkLst>
            <pc:docMk/>
            <pc:sldMk cId="3383330927" sldId="300"/>
            <ac:picMk id="10" creationId="{C75055C4-62C7-4C6C-8686-526DDA81902A}"/>
          </ac:picMkLst>
        </pc:picChg>
      </pc:sldChg>
      <pc:sldChg chg="new del">
        <pc:chgData name="BRIENT Nathan" userId="S::nathan.brient@reseau.eseo.fr::754b77c3-2e09-4b71-a988-2c80dc46e2f3" providerId="AD" clId="Web-{C8A452F9-84DE-53A7-2171-510EE825BC5B}" dt="2021-11-25T16:24:25.570" v="1140"/>
        <pc:sldMkLst>
          <pc:docMk/>
          <pc:sldMk cId="193012627" sldId="301"/>
        </pc:sldMkLst>
      </pc:sldChg>
    </pc:docChg>
  </pc:docChgLst>
  <pc:docChgLst>
    <pc:chgData name="DUCLOS François" userId="S::francois.duclos@reseau.eseo.fr::c9724aaa-b923-4d2d-b941-62c2e65cd618" providerId="AD" clId="Web-{ED980730-FC0F-83F2-BD4F-18339D62F1D7}"/>
    <pc:docChg chg="addSld modSld">
      <pc:chgData name="DUCLOS François" userId="S::francois.duclos@reseau.eseo.fr::c9724aaa-b923-4d2d-b941-62c2e65cd618" providerId="AD" clId="Web-{ED980730-FC0F-83F2-BD4F-18339D62F1D7}" dt="2021-11-25T15:00:57.489" v="710"/>
      <pc:docMkLst>
        <pc:docMk/>
      </pc:docMkLst>
      <pc:sldChg chg="addSp delSp modSp">
        <pc:chgData name="DUCLOS François" userId="S::francois.duclos@reseau.eseo.fr::c9724aaa-b923-4d2d-b941-62c2e65cd618" providerId="AD" clId="Web-{ED980730-FC0F-83F2-BD4F-18339D62F1D7}" dt="2021-11-25T14:23:10.491" v="132" actId="1076"/>
        <pc:sldMkLst>
          <pc:docMk/>
          <pc:sldMk cId="383463022" sldId="275"/>
        </pc:sldMkLst>
        <pc:spChg chg="mod">
          <ac:chgData name="DUCLOS François" userId="S::francois.duclos@reseau.eseo.fr::c9724aaa-b923-4d2d-b941-62c2e65cd618" providerId="AD" clId="Web-{ED980730-FC0F-83F2-BD4F-18339D62F1D7}" dt="2021-11-25T14:18:21.750" v="60" actId="20577"/>
          <ac:spMkLst>
            <pc:docMk/>
            <pc:sldMk cId="383463022" sldId="275"/>
            <ac:spMk id="4" creationId="{90094189-E679-478E-8318-F1972EB3A195}"/>
          </ac:spMkLst>
        </pc:spChg>
        <pc:spChg chg="del mod">
          <ac:chgData name="DUCLOS François" userId="S::francois.duclos@reseau.eseo.fr::c9724aaa-b923-4d2d-b941-62c2e65cd618" providerId="AD" clId="Web-{ED980730-FC0F-83F2-BD4F-18339D62F1D7}" dt="2021-11-25T14:17:16.108" v="40"/>
          <ac:spMkLst>
            <pc:docMk/>
            <pc:sldMk cId="383463022" sldId="275"/>
            <ac:spMk id="6" creationId="{71021375-F2EE-4520-918A-F3E9B41F5671}"/>
          </ac:spMkLst>
        </pc:spChg>
        <pc:spChg chg="add del mod">
          <ac:chgData name="DUCLOS François" userId="S::francois.duclos@reseau.eseo.fr::c9724aaa-b923-4d2d-b941-62c2e65cd618" providerId="AD" clId="Web-{ED980730-FC0F-83F2-BD4F-18339D62F1D7}" dt="2021-11-25T14:17:19.108" v="41"/>
          <ac:spMkLst>
            <pc:docMk/>
            <pc:sldMk cId="383463022" sldId="275"/>
            <ac:spMk id="7" creationId="{C025D676-72B1-4B25-8FE8-99B7F7B9E630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19:55.877" v="101" actId="1076"/>
          <ac:spMkLst>
            <pc:docMk/>
            <pc:sldMk cId="383463022" sldId="275"/>
            <ac:spMk id="11" creationId="{47DECE88-7DD8-4D05-89E5-4A745251EE8B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22:24.068" v="130"/>
          <ac:spMkLst>
            <pc:docMk/>
            <pc:sldMk cId="383463022" sldId="275"/>
            <ac:spMk id="13" creationId="{33DA048C-055C-4048-9EFE-7573E1BF53CC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22:20.693" v="129"/>
          <ac:spMkLst>
            <pc:docMk/>
            <pc:sldMk cId="383463022" sldId="275"/>
            <ac:spMk id="14" creationId="{3AF60C56-5FE2-42C9-A007-33C978592517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23:10.491" v="132" actId="1076"/>
          <ac:spMkLst>
            <pc:docMk/>
            <pc:sldMk cId="383463022" sldId="275"/>
            <ac:spMk id="15" creationId="{64034C30-19D4-4BA8-A942-6948E84FA6A0}"/>
          </ac:spMkLst>
        </pc:spChg>
        <pc:picChg chg="add mod modCrop">
          <ac:chgData name="DUCLOS François" userId="S::francois.duclos@reseau.eseo.fr::c9724aaa-b923-4d2d-b941-62c2e65cd618" providerId="AD" clId="Web-{ED980730-FC0F-83F2-BD4F-18339D62F1D7}" dt="2021-11-25T14:19:53.580" v="100" actId="1076"/>
          <ac:picMkLst>
            <pc:docMk/>
            <pc:sldMk cId="383463022" sldId="275"/>
            <ac:picMk id="8" creationId="{8CAA30FB-2FCB-4861-AFB9-F41089F4B392}"/>
          </ac:picMkLst>
        </pc:picChg>
        <pc:picChg chg="add mod">
          <ac:chgData name="DUCLOS François" userId="S::francois.duclos@reseau.eseo.fr::c9724aaa-b923-4d2d-b941-62c2e65cd618" providerId="AD" clId="Web-{ED980730-FC0F-83F2-BD4F-18339D62F1D7}" dt="2021-11-25T14:20:41.925" v="112" actId="1076"/>
          <ac:picMkLst>
            <pc:docMk/>
            <pc:sldMk cId="383463022" sldId="275"/>
            <ac:picMk id="9" creationId="{F04F4A77-6F86-47BC-AC28-110A80197267}"/>
          </ac:picMkLst>
        </pc:picChg>
        <pc:picChg chg="add mod">
          <ac:chgData name="DUCLOS François" userId="S::francois.duclos@reseau.eseo.fr::c9724aaa-b923-4d2d-b941-62c2e65cd618" providerId="AD" clId="Web-{ED980730-FC0F-83F2-BD4F-18339D62F1D7}" dt="2021-11-25T14:21:25.942" v="123" actId="1076"/>
          <ac:picMkLst>
            <pc:docMk/>
            <pc:sldMk cId="383463022" sldId="275"/>
            <ac:picMk id="12" creationId="{4398E29A-E2DA-442C-AE7F-252FA80E1E47}"/>
          </ac:picMkLst>
        </pc:picChg>
        <pc:cxnChg chg="add mod">
          <ac:chgData name="DUCLOS François" userId="S::francois.duclos@reseau.eseo.fr::c9724aaa-b923-4d2d-b941-62c2e65cd618" providerId="AD" clId="Web-{ED980730-FC0F-83F2-BD4F-18339D62F1D7}" dt="2021-11-25T14:19:13.595" v="69"/>
          <ac:cxnSpMkLst>
            <pc:docMk/>
            <pc:sldMk cId="383463022" sldId="275"/>
            <ac:cxnSpMk id="10" creationId="{7E21CFE9-C398-44A4-A714-08A473F70182}"/>
          </ac:cxnSpMkLst>
        </pc:cxnChg>
      </pc:sldChg>
      <pc:sldChg chg="addSp delSp modSp">
        <pc:chgData name="DUCLOS François" userId="S::francois.duclos@reseau.eseo.fr::c9724aaa-b923-4d2d-b941-62c2e65cd618" providerId="AD" clId="Web-{ED980730-FC0F-83F2-BD4F-18339D62F1D7}" dt="2021-11-25T14:54:26.840" v="650"/>
        <pc:sldMkLst>
          <pc:docMk/>
          <pc:sldMk cId="3089836931" sldId="279"/>
        </pc:sldMkLst>
        <pc:spChg chg="add mod">
          <ac:chgData name="DUCLOS François" userId="S::francois.duclos@reseau.eseo.fr::c9724aaa-b923-4d2d-b941-62c2e65cd618" providerId="AD" clId="Web-{ED980730-FC0F-83F2-BD4F-18339D62F1D7}" dt="2021-11-25T14:54:26.840" v="650"/>
          <ac:spMkLst>
            <pc:docMk/>
            <pc:sldMk cId="3089836931" sldId="279"/>
            <ac:spMk id="7" creationId="{D8443A92-942E-4BA4-B036-442725A74156}"/>
          </ac:spMkLst>
        </pc:spChg>
        <pc:picChg chg="del">
          <ac:chgData name="DUCLOS François" userId="S::francois.duclos@reseau.eseo.fr::c9724aaa-b923-4d2d-b941-62c2e65cd618" providerId="AD" clId="Web-{ED980730-FC0F-83F2-BD4F-18339D62F1D7}" dt="2021-11-25T14:54:26.840" v="650"/>
          <ac:picMkLst>
            <pc:docMk/>
            <pc:sldMk cId="3089836931" sldId="279"/>
            <ac:picMk id="6" creationId="{2583E586-6976-46FD-9764-CCF2CB274DD4}"/>
          </ac:picMkLst>
        </pc:picChg>
      </pc:sldChg>
      <pc:sldChg chg="addSp delSp modSp add replId">
        <pc:chgData name="DUCLOS François" userId="S::francois.duclos@reseau.eseo.fr::c9724aaa-b923-4d2d-b941-62c2e65cd618" providerId="AD" clId="Web-{ED980730-FC0F-83F2-BD4F-18339D62F1D7}" dt="2021-11-25T14:58:43.174" v="705" actId="1076"/>
        <pc:sldMkLst>
          <pc:docMk/>
          <pc:sldMk cId="656481212" sldId="280"/>
        </pc:sldMkLst>
        <pc:spChg chg="del mod">
          <ac:chgData name="DUCLOS François" userId="S::francois.duclos@reseau.eseo.fr::c9724aaa-b923-4d2d-b941-62c2e65cd618" providerId="AD" clId="Web-{ED980730-FC0F-83F2-BD4F-18339D62F1D7}" dt="2021-11-25T14:25:10.259" v="135"/>
          <ac:spMkLst>
            <pc:docMk/>
            <pc:sldMk cId="656481212" sldId="280"/>
            <ac:spMk id="6" creationId="{71021375-F2EE-4520-918A-F3E9B41F5671}"/>
          </ac:spMkLst>
        </pc:spChg>
        <pc:spChg chg="add del mod">
          <ac:chgData name="DUCLOS François" userId="S::francois.duclos@reseau.eseo.fr::c9724aaa-b923-4d2d-b941-62c2e65cd618" providerId="AD" clId="Web-{ED980730-FC0F-83F2-BD4F-18339D62F1D7}" dt="2021-11-25T14:25:12.930" v="136"/>
          <ac:spMkLst>
            <pc:docMk/>
            <pc:sldMk cId="656481212" sldId="280"/>
            <ac:spMk id="7" creationId="{690A2715-C9BF-4694-B9BB-D720C339CDE1}"/>
          </ac:spMkLst>
        </pc:spChg>
        <pc:spChg chg="add del">
          <ac:chgData name="DUCLOS François" userId="S::francois.duclos@reseau.eseo.fr::c9724aaa-b923-4d2d-b941-62c2e65cd618" providerId="AD" clId="Web-{ED980730-FC0F-83F2-BD4F-18339D62F1D7}" dt="2021-11-25T14:28:52.263" v="144"/>
          <ac:spMkLst>
            <pc:docMk/>
            <pc:sldMk cId="656481212" sldId="280"/>
            <ac:spMk id="9" creationId="{A9D07154-73F9-49F0-BF24-1329BF82636E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23.545" v="148"/>
          <ac:spMkLst>
            <pc:docMk/>
            <pc:sldMk cId="656481212" sldId="280"/>
            <ac:spMk id="10" creationId="{6DAD1022-AB29-43B7-8051-00B1FB7B6622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55.249" v="149"/>
          <ac:spMkLst>
            <pc:docMk/>
            <pc:sldMk cId="656481212" sldId="280"/>
            <ac:spMk id="11" creationId="{0764509A-AB3F-472D-94C8-8D038A6339AA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56.545" v="150"/>
          <ac:spMkLst>
            <pc:docMk/>
            <pc:sldMk cId="656481212" sldId="280"/>
            <ac:spMk id="18" creationId="{0764509A-AB3F-472D-94C8-8D038A6339AA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57.170" v="151"/>
          <ac:spMkLst>
            <pc:docMk/>
            <pc:sldMk cId="656481212" sldId="280"/>
            <ac:spMk id="25" creationId="{0764509A-AB3F-472D-94C8-8D038A6339AA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59.046" v="152"/>
          <ac:spMkLst>
            <pc:docMk/>
            <pc:sldMk cId="656481212" sldId="280"/>
            <ac:spMk id="32" creationId="{0764509A-AB3F-472D-94C8-8D038A6339AA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59.921" v="153"/>
          <ac:spMkLst>
            <pc:docMk/>
            <pc:sldMk cId="656481212" sldId="280"/>
            <ac:spMk id="39" creationId="{0764509A-AB3F-472D-94C8-8D038A6339AA}"/>
          </ac:spMkLst>
        </pc:spChg>
        <pc:spChg chg="add del">
          <ac:chgData name="DUCLOS François" userId="S::francois.duclos@reseau.eseo.fr::c9724aaa-b923-4d2d-b941-62c2e65cd618" providerId="AD" clId="Web-{ED980730-FC0F-83F2-BD4F-18339D62F1D7}" dt="2021-11-25T14:30:37.859" v="155"/>
          <ac:spMkLst>
            <pc:docMk/>
            <pc:sldMk cId="656481212" sldId="280"/>
            <ac:spMk id="46" creationId="{190F0C59-60C0-44CB-95F3-88F1DCE1123C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58:43.174" v="705" actId="1076"/>
          <ac:spMkLst>
            <pc:docMk/>
            <pc:sldMk cId="656481212" sldId="280"/>
            <ac:spMk id="48" creationId="{A1FC617D-44DA-4A0A-AE67-7074FE88877E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45:51.533" v="505" actId="20577"/>
          <ac:spMkLst>
            <pc:docMk/>
            <pc:sldMk cId="656481212" sldId="280"/>
            <ac:spMk id="51" creationId="{0214C7B3-F3FF-45D2-81D2-E6E3AAF0D78F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42:57.874" v="448" actId="14100"/>
          <ac:spMkLst>
            <pc:docMk/>
            <pc:sldMk cId="656481212" sldId="280"/>
            <ac:spMk id="52" creationId="{4BF6051E-B25C-4F38-B606-3E13A6E15F48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58:29.736" v="701" actId="1076"/>
          <ac:spMkLst>
            <pc:docMk/>
            <pc:sldMk cId="656481212" sldId="280"/>
            <ac:spMk id="54" creationId="{5B4ED285-8F53-47B2-AC3D-BEDA321442F9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58:21.751" v="700" actId="1076"/>
          <ac:spMkLst>
            <pc:docMk/>
            <pc:sldMk cId="656481212" sldId="280"/>
            <ac:spMk id="58" creationId="{27DFB497-2FE9-49E1-8704-1986283CDF79}"/>
          </ac:spMkLst>
        </pc:spChg>
        <pc:spChg chg="add del">
          <ac:chgData name="DUCLOS François" userId="S::francois.duclos@reseau.eseo.fr::c9724aaa-b923-4d2d-b941-62c2e65cd618" providerId="AD" clId="Web-{ED980730-FC0F-83F2-BD4F-18339D62F1D7}" dt="2021-11-25T14:43:19.843" v="455"/>
          <ac:spMkLst>
            <pc:docMk/>
            <pc:sldMk cId="656481212" sldId="280"/>
            <ac:spMk id="59" creationId="{E72333B7-A40A-4B03-A73A-592A185EFB43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53:56.387" v="646" actId="14100"/>
          <ac:spMkLst>
            <pc:docMk/>
            <pc:sldMk cId="656481212" sldId="280"/>
            <ac:spMk id="61" creationId="{4DB5CBED-F679-4229-8B0D-DDC3DBB921DA}"/>
          </ac:spMkLst>
        </pc:spChg>
        <pc:grpChg chg="add mod">
          <ac:chgData name="DUCLOS François" userId="S::francois.duclos@reseau.eseo.fr::c9724aaa-b923-4d2d-b941-62c2e65cd618" providerId="AD" clId="Web-{ED980730-FC0F-83F2-BD4F-18339D62F1D7}" dt="2021-11-25T14:58:29.751" v="702" actId="1076"/>
          <ac:grpSpMkLst>
            <pc:docMk/>
            <pc:sldMk cId="656481212" sldId="280"/>
            <ac:grpSpMk id="53" creationId="{F292FBB7-0831-45DD-885C-93034FDE79CE}"/>
          </ac:grpSpMkLst>
        </pc:grpChg>
        <pc:grpChg chg="add mod">
          <ac:chgData name="DUCLOS François" userId="S::francois.duclos@reseau.eseo.fr::c9724aaa-b923-4d2d-b941-62c2e65cd618" providerId="AD" clId="Web-{ED980730-FC0F-83F2-BD4F-18339D62F1D7}" dt="2021-11-25T14:58:11.892" v="698" actId="1076"/>
          <ac:grpSpMkLst>
            <pc:docMk/>
            <pc:sldMk cId="656481212" sldId="280"/>
            <ac:grpSpMk id="55" creationId="{6B49F5D6-CD3D-4175-B039-C4E30E9A5C70}"/>
          </ac:grpSpMkLst>
        </pc:grpChg>
        <pc:grpChg chg="add del mod">
          <ac:chgData name="DUCLOS François" userId="S::francois.duclos@reseau.eseo.fr::c9724aaa-b923-4d2d-b941-62c2e65cd618" providerId="AD" clId="Web-{ED980730-FC0F-83F2-BD4F-18339D62F1D7}" dt="2021-11-25T14:57:27.453" v="687"/>
          <ac:grpSpMkLst>
            <pc:docMk/>
            <pc:sldMk cId="656481212" sldId="280"/>
            <ac:grpSpMk id="62" creationId="{3C89E148-89CD-4193-BF02-C15B0094F9A7}"/>
          </ac:grpSpMkLst>
        </pc:grpChg>
        <pc:graphicFrameChg chg="add del mod modGraphic">
          <ac:chgData name="DUCLOS François" userId="S::francois.duclos@reseau.eseo.fr::c9724aaa-b923-4d2d-b941-62c2e65cd618" providerId="AD" clId="Web-{ED980730-FC0F-83F2-BD4F-18339D62F1D7}" dt="2021-11-25T14:36:36.100" v="187"/>
          <ac:graphicFrameMkLst>
            <pc:docMk/>
            <pc:sldMk cId="656481212" sldId="280"/>
            <ac:graphicFrameMk id="47" creationId="{72555BB0-64DA-452A-A55C-A16D52828B7F}"/>
          </ac:graphicFrameMkLst>
        </pc:graphicFrameChg>
        <pc:picChg chg="add">
          <ac:chgData name="DUCLOS François" userId="S::francois.duclos@reseau.eseo.fr::c9724aaa-b923-4d2d-b941-62c2e65cd618" providerId="AD" clId="Web-{ED980730-FC0F-83F2-BD4F-18339D62F1D7}" dt="2021-11-25T14:29:55.249" v="149"/>
          <ac:picMkLst>
            <pc:docMk/>
            <pc:sldMk cId="656481212" sldId="280"/>
            <ac:picMk id="12" creationId="{9B67BC3B-1D87-41AC-993A-46E073B07556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5.249" v="149"/>
          <ac:picMkLst>
            <pc:docMk/>
            <pc:sldMk cId="656481212" sldId="280"/>
            <ac:picMk id="13" creationId="{60717FFC-ABAF-4444-80A9-7635031A5190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5.249" v="149"/>
          <ac:picMkLst>
            <pc:docMk/>
            <pc:sldMk cId="656481212" sldId="280"/>
            <ac:picMk id="14" creationId="{451C13B2-E15C-4D1C-B06F-0A30F097BDF4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6.545" v="150"/>
          <ac:picMkLst>
            <pc:docMk/>
            <pc:sldMk cId="656481212" sldId="280"/>
            <ac:picMk id="19" creationId="{9B67BC3B-1D87-41AC-993A-46E073B07556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6.545" v="150"/>
          <ac:picMkLst>
            <pc:docMk/>
            <pc:sldMk cId="656481212" sldId="280"/>
            <ac:picMk id="20" creationId="{60717FFC-ABAF-4444-80A9-7635031A5190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6.545" v="150"/>
          <ac:picMkLst>
            <pc:docMk/>
            <pc:sldMk cId="656481212" sldId="280"/>
            <ac:picMk id="21" creationId="{451C13B2-E15C-4D1C-B06F-0A30F097BDF4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7.170" v="151"/>
          <ac:picMkLst>
            <pc:docMk/>
            <pc:sldMk cId="656481212" sldId="280"/>
            <ac:picMk id="26" creationId="{9B67BC3B-1D87-41AC-993A-46E073B07556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7.170" v="151"/>
          <ac:picMkLst>
            <pc:docMk/>
            <pc:sldMk cId="656481212" sldId="280"/>
            <ac:picMk id="27" creationId="{60717FFC-ABAF-4444-80A9-7635031A5190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7.170" v="151"/>
          <ac:picMkLst>
            <pc:docMk/>
            <pc:sldMk cId="656481212" sldId="280"/>
            <ac:picMk id="28" creationId="{451C13B2-E15C-4D1C-B06F-0A30F097BDF4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046" v="152"/>
          <ac:picMkLst>
            <pc:docMk/>
            <pc:sldMk cId="656481212" sldId="280"/>
            <ac:picMk id="33" creationId="{9B67BC3B-1D87-41AC-993A-46E073B07556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046" v="152"/>
          <ac:picMkLst>
            <pc:docMk/>
            <pc:sldMk cId="656481212" sldId="280"/>
            <ac:picMk id="34" creationId="{60717FFC-ABAF-4444-80A9-7635031A5190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046" v="152"/>
          <ac:picMkLst>
            <pc:docMk/>
            <pc:sldMk cId="656481212" sldId="280"/>
            <ac:picMk id="35" creationId="{451C13B2-E15C-4D1C-B06F-0A30F097BDF4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921" v="153"/>
          <ac:picMkLst>
            <pc:docMk/>
            <pc:sldMk cId="656481212" sldId="280"/>
            <ac:picMk id="40" creationId="{9B67BC3B-1D87-41AC-993A-46E073B07556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921" v="153"/>
          <ac:picMkLst>
            <pc:docMk/>
            <pc:sldMk cId="656481212" sldId="280"/>
            <ac:picMk id="41" creationId="{60717FFC-ABAF-4444-80A9-7635031A5190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921" v="153"/>
          <ac:picMkLst>
            <pc:docMk/>
            <pc:sldMk cId="656481212" sldId="280"/>
            <ac:picMk id="42" creationId="{451C13B2-E15C-4D1C-B06F-0A30F097BDF4}"/>
          </ac:picMkLst>
        </pc:picChg>
        <pc:picChg chg="add mod">
          <ac:chgData name="DUCLOS François" userId="S::francois.duclos@reseau.eseo.fr::c9724aaa-b923-4d2d-b941-62c2e65cd618" providerId="AD" clId="Web-{ED980730-FC0F-83F2-BD4F-18339D62F1D7}" dt="2021-11-25T14:51:10.446" v="638" actId="1076"/>
          <ac:picMkLst>
            <pc:docMk/>
            <pc:sldMk cId="656481212" sldId="280"/>
            <ac:picMk id="60" creationId="{98BDB33B-745F-4FA2-8182-EFDFD116ED8F}"/>
          </ac:picMkLst>
        </pc:picChg>
        <pc:picChg chg="add del mod modCrop">
          <ac:chgData name="DUCLOS François" userId="S::francois.duclos@reseau.eseo.fr::c9724aaa-b923-4d2d-b941-62c2e65cd618" providerId="AD" clId="Web-{ED980730-FC0F-83F2-BD4F-18339D62F1D7}" dt="2021-11-25T14:57:28.938" v="688"/>
          <ac:picMkLst>
            <pc:docMk/>
            <pc:sldMk cId="656481212" sldId="280"/>
            <ac:picMk id="63" creationId="{03588B9C-6D8D-4A9C-AD78-F9F7D1BBFCF8}"/>
          </ac:picMkLst>
        </pc:picChg>
        <pc:cxnChg chg="add del mod">
          <ac:chgData name="DUCLOS François" userId="S::francois.duclos@reseau.eseo.fr::c9724aaa-b923-4d2d-b941-62c2e65cd618" providerId="AD" clId="Web-{ED980730-FC0F-83F2-BD4F-18339D62F1D7}" dt="2021-11-25T14:29:15.295" v="147"/>
          <ac:cxnSpMkLst>
            <pc:docMk/>
            <pc:sldMk cId="656481212" sldId="280"/>
            <ac:cxnSpMk id="8" creationId="{E21D23AF-423A-4319-8DAD-981C84A09AFB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5.249" v="149"/>
          <ac:cxnSpMkLst>
            <pc:docMk/>
            <pc:sldMk cId="656481212" sldId="280"/>
            <ac:cxnSpMk id="15" creationId="{4CD72FFB-E0FD-4733-AFDD-716E5E5B2D8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5.249" v="149"/>
          <ac:cxnSpMkLst>
            <pc:docMk/>
            <pc:sldMk cId="656481212" sldId="280"/>
            <ac:cxnSpMk id="16" creationId="{256569AF-7637-4BDA-8589-66E704FEE8E6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5.249" v="149"/>
          <ac:cxnSpMkLst>
            <pc:docMk/>
            <pc:sldMk cId="656481212" sldId="280"/>
            <ac:cxnSpMk id="17" creationId="{32A7ADCA-B3F6-4B0A-972D-60C3E520E46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6.545" v="150"/>
          <ac:cxnSpMkLst>
            <pc:docMk/>
            <pc:sldMk cId="656481212" sldId="280"/>
            <ac:cxnSpMk id="22" creationId="{4CD72FFB-E0FD-4733-AFDD-716E5E5B2D8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6.545" v="150"/>
          <ac:cxnSpMkLst>
            <pc:docMk/>
            <pc:sldMk cId="656481212" sldId="280"/>
            <ac:cxnSpMk id="23" creationId="{256569AF-7637-4BDA-8589-66E704FEE8E6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6.545" v="150"/>
          <ac:cxnSpMkLst>
            <pc:docMk/>
            <pc:sldMk cId="656481212" sldId="280"/>
            <ac:cxnSpMk id="24" creationId="{32A7ADCA-B3F6-4B0A-972D-60C3E520E46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7.170" v="151"/>
          <ac:cxnSpMkLst>
            <pc:docMk/>
            <pc:sldMk cId="656481212" sldId="280"/>
            <ac:cxnSpMk id="29" creationId="{4CD72FFB-E0FD-4733-AFDD-716E5E5B2D8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7.170" v="151"/>
          <ac:cxnSpMkLst>
            <pc:docMk/>
            <pc:sldMk cId="656481212" sldId="280"/>
            <ac:cxnSpMk id="30" creationId="{256569AF-7637-4BDA-8589-66E704FEE8E6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7.170" v="151"/>
          <ac:cxnSpMkLst>
            <pc:docMk/>
            <pc:sldMk cId="656481212" sldId="280"/>
            <ac:cxnSpMk id="31" creationId="{32A7ADCA-B3F6-4B0A-972D-60C3E520E46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046" v="152"/>
          <ac:cxnSpMkLst>
            <pc:docMk/>
            <pc:sldMk cId="656481212" sldId="280"/>
            <ac:cxnSpMk id="36" creationId="{4CD72FFB-E0FD-4733-AFDD-716E5E5B2D8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046" v="152"/>
          <ac:cxnSpMkLst>
            <pc:docMk/>
            <pc:sldMk cId="656481212" sldId="280"/>
            <ac:cxnSpMk id="37" creationId="{256569AF-7637-4BDA-8589-66E704FEE8E6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046" v="152"/>
          <ac:cxnSpMkLst>
            <pc:docMk/>
            <pc:sldMk cId="656481212" sldId="280"/>
            <ac:cxnSpMk id="38" creationId="{32A7ADCA-B3F6-4B0A-972D-60C3E520E46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921" v="153"/>
          <ac:cxnSpMkLst>
            <pc:docMk/>
            <pc:sldMk cId="656481212" sldId="280"/>
            <ac:cxnSpMk id="43" creationId="{4CD72FFB-E0FD-4733-AFDD-716E5E5B2D8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921" v="153"/>
          <ac:cxnSpMkLst>
            <pc:docMk/>
            <pc:sldMk cId="656481212" sldId="280"/>
            <ac:cxnSpMk id="44" creationId="{256569AF-7637-4BDA-8589-66E704FEE8E6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921" v="153"/>
          <ac:cxnSpMkLst>
            <pc:docMk/>
            <pc:sldMk cId="656481212" sldId="280"/>
            <ac:cxnSpMk id="45" creationId="{32A7ADCA-B3F6-4B0A-972D-60C3E520E468}"/>
          </ac:cxnSpMkLst>
        </pc:cxnChg>
        <pc:cxnChg chg="add mod">
          <ac:chgData name="DUCLOS François" userId="S::francois.duclos@reseau.eseo.fr::c9724aaa-b923-4d2d-b941-62c2e65cd618" providerId="AD" clId="Web-{ED980730-FC0F-83F2-BD4F-18339D62F1D7}" dt="2021-11-25T14:39:45.995" v="263" actId="1076"/>
          <ac:cxnSpMkLst>
            <pc:docMk/>
            <pc:sldMk cId="656481212" sldId="280"/>
            <ac:cxnSpMk id="50" creationId="{59A80EAF-4C89-483C-B544-5AC26CBDFEB7}"/>
          </ac:cxnSpMkLst>
        </pc:cxnChg>
      </pc:sldChg>
      <pc:sldChg chg="addSp delSp modSp add replId">
        <pc:chgData name="DUCLOS François" userId="S::francois.duclos@reseau.eseo.fr::c9724aaa-b923-4d2d-b941-62c2e65cd618" providerId="AD" clId="Web-{ED980730-FC0F-83F2-BD4F-18339D62F1D7}" dt="2021-11-25T14:57:48.985" v="696" actId="1076"/>
        <pc:sldMkLst>
          <pc:docMk/>
          <pc:sldMk cId="1595517766" sldId="283"/>
        </pc:sldMkLst>
        <pc:spChg chg="del">
          <ac:chgData name="DUCLOS François" userId="S::francois.duclos@reseau.eseo.fr::c9724aaa-b923-4d2d-b941-62c2e65cd618" providerId="AD" clId="Web-{ED980730-FC0F-83F2-BD4F-18339D62F1D7}" dt="2021-11-25T14:55:41.967" v="666"/>
          <ac:spMkLst>
            <pc:docMk/>
            <pc:sldMk cId="1595517766" sldId="283"/>
            <ac:spMk id="6" creationId="{71021375-F2EE-4520-918A-F3E9B41F5671}"/>
          </ac:spMkLst>
        </pc:spChg>
        <pc:spChg chg="add del mod">
          <ac:chgData name="DUCLOS François" userId="S::francois.duclos@reseau.eseo.fr::c9724aaa-b923-4d2d-b941-62c2e65cd618" providerId="AD" clId="Web-{ED980730-FC0F-83F2-BD4F-18339D62F1D7}" dt="2021-11-25T14:56:29.374" v="676"/>
          <ac:spMkLst>
            <pc:docMk/>
            <pc:sldMk cId="1595517766" sldId="283"/>
            <ac:spMk id="7" creationId="{24A99443-645E-48CA-8B0A-87F338FB4673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55:57.702" v="669"/>
          <ac:spMkLst>
            <pc:docMk/>
            <pc:sldMk cId="1595517766" sldId="283"/>
            <ac:spMk id="10" creationId="{847D0DFB-4491-4D5A-BEF8-D11A67536BE3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57:40.079" v="694" actId="1076"/>
          <ac:spMkLst>
            <pc:docMk/>
            <pc:sldMk cId="1595517766" sldId="283"/>
            <ac:spMk id="15" creationId="{4F1596E6-C4AA-4B23-B0C4-09960BFA32CF}"/>
          </ac:spMkLst>
        </pc:spChg>
        <pc:grpChg chg="add del mod">
          <ac:chgData name="DUCLOS François" userId="S::francois.duclos@reseau.eseo.fr::c9724aaa-b923-4d2d-b941-62c2e65cd618" providerId="AD" clId="Web-{ED980730-FC0F-83F2-BD4F-18339D62F1D7}" dt="2021-11-25T14:56:37.109" v="677"/>
          <ac:grpSpMkLst>
            <pc:docMk/>
            <pc:sldMk cId="1595517766" sldId="283"/>
            <ac:grpSpMk id="8" creationId="{4954ED39-B797-49A8-B0D8-012534C9C0E3}"/>
          </ac:grpSpMkLst>
        </pc:grpChg>
        <pc:grpChg chg="add mod">
          <ac:chgData name="DUCLOS François" userId="S::francois.duclos@reseau.eseo.fr::c9724aaa-b923-4d2d-b941-62c2e65cd618" providerId="AD" clId="Web-{ED980730-FC0F-83F2-BD4F-18339D62F1D7}" dt="2021-11-25T14:57:48.985" v="696" actId="1076"/>
          <ac:grpSpMkLst>
            <pc:docMk/>
            <pc:sldMk cId="1595517766" sldId="283"/>
            <ac:grpSpMk id="14" creationId="{5A649C15-2FCF-40DE-8C18-69FF1D653773}"/>
          </ac:grpSpMkLst>
        </pc:grpChg>
        <pc:picChg chg="add">
          <ac:chgData name="DUCLOS François" userId="S::francois.duclos@reseau.eseo.fr::c9724aaa-b923-4d2d-b941-62c2e65cd618" providerId="AD" clId="Web-{ED980730-FC0F-83F2-BD4F-18339D62F1D7}" dt="2021-11-25T14:55:57.702" v="669"/>
          <ac:picMkLst>
            <pc:docMk/>
            <pc:sldMk cId="1595517766" sldId="283"/>
            <ac:picMk id="9" creationId="{8BAB9AA5-1D1D-46D2-8B5C-A8D26C4E852D}"/>
          </ac:picMkLst>
        </pc:picChg>
        <pc:picChg chg="add mod">
          <ac:chgData name="DUCLOS François" userId="S::francois.duclos@reseau.eseo.fr::c9724aaa-b923-4d2d-b941-62c2e65cd618" providerId="AD" clId="Web-{ED980730-FC0F-83F2-BD4F-18339D62F1D7}" dt="2021-11-25T14:57:42.407" v="695" actId="1076"/>
          <ac:picMkLst>
            <pc:docMk/>
            <pc:sldMk cId="1595517766" sldId="283"/>
            <ac:picMk id="16" creationId="{9BDCE305-E834-4ED2-B060-AAF9956DF8AF}"/>
          </ac:picMkLst>
        </pc:picChg>
      </pc:sldChg>
      <pc:sldChg chg="add replId">
        <pc:chgData name="DUCLOS François" userId="S::francois.duclos@reseau.eseo.fr::c9724aaa-b923-4d2d-b941-62c2e65cd618" providerId="AD" clId="Web-{ED980730-FC0F-83F2-BD4F-18339D62F1D7}" dt="2021-11-25T14:55:37.123" v="665"/>
        <pc:sldMkLst>
          <pc:docMk/>
          <pc:sldMk cId="290086819" sldId="287"/>
        </pc:sldMkLst>
      </pc:sldChg>
      <pc:sldChg chg="addSp delSp modSp add replId">
        <pc:chgData name="DUCLOS François" userId="S::francois.duclos@reseau.eseo.fr::c9724aaa-b923-4d2d-b941-62c2e65cd618" providerId="AD" clId="Web-{ED980730-FC0F-83F2-BD4F-18339D62F1D7}" dt="2021-11-25T15:00:57.489" v="710"/>
        <pc:sldMkLst>
          <pc:docMk/>
          <pc:sldMk cId="2750486342" sldId="288"/>
        </pc:sldMkLst>
        <pc:grpChg chg="del">
          <ac:chgData name="DUCLOS François" userId="S::francois.duclos@reseau.eseo.fr::c9724aaa-b923-4d2d-b941-62c2e65cd618" providerId="AD" clId="Web-{ED980730-FC0F-83F2-BD4F-18339D62F1D7}" dt="2021-11-25T14:58:57.283" v="707"/>
          <ac:grpSpMkLst>
            <pc:docMk/>
            <pc:sldMk cId="2750486342" sldId="288"/>
            <ac:grpSpMk id="14" creationId="{5A649C15-2FCF-40DE-8C18-69FF1D653773}"/>
          </ac:grpSpMkLst>
        </pc:grpChg>
        <pc:picChg chg="add del mod">
          <ac:chgData name="DUCLOS François" userId="S::francois.duclos@reseau.eseo.fr::c9724aaa-b923-4d2d-b941-62c2e65cd618" providerId="AD" clId="Web-{ED980730-FC0F-83F2-BD4F-18339D62F1D7}" dt="2021-11-25T15:00:57.489" v="710"/>
          <ac:picMkLst>
            <pc:docMk/>
            <pc:sldMk cId="2750486342" sldId="288"/>
            <ac:picMk id="2" creationId="{AE47BDF4-72D8-4C86-9E3A-52D884600F6B}"/>
          </ac:picMkLst>
        </pc:picChg>
        <pc:picChg chg="del">
          <ac:chgData name="DUCLOS François" userId="S::francois.duclos@reseau.eseo.fr::c9724aaa-b923-4d2d-b941-62c2e65cd618" providerId="AD" clId="Web-{ED980730-FC0F-83F2-BD4F-18339D62F1D7}" dt="2021-11-25T14:58:57.908" v="708"/>
          <ac:picMkLst>
            <pc:docMk/>
            <pc:sldMk cId="2750486342" sldId="288"/>
            <ac:picMk id="16" creationId="{9BDCE305-E834-4ED2-B060-AAF9956DF8AF}"/>
          </ac:picMkLst>
        </pc:picChg>
      </pc:sldChg>
    </pc:docChg>
  </pc:docChgLst>
  <pc:docChgLst>
    <pc:chgData name="BRIENT Nathan" userId="S::nathan.brient@reseau.eseo.fr::754b77c3-2e09-4b71-a988-2c80dc46e2f3" providerId="AD" clId="Web-{273FE4AD-B3AB-5DC2-6800-235BCE5AB666}"/>
    <pc:docChg chg="addSld delSld modSld addMainMaster modMainMaster">
      <pc:chgData name="BRIENT Nathan" userId="S::nathan.brient@reseau.eseo.fr::754b77c3-2e09-4b71-a988-2c80dc46e2f3" providerId="AD" clId="Web-{273FE4AD-B3AB-5DC2-6800-235BCE5AB666}" dt="2021-11-25T12:07:07.093" v="573"/>
      <pc:docMkLst>
        <pc:docMk/>
      </pc:docMkLst>
      <pc:sldChg chg="del">
        <pc:chgData name="BRIENT Nathan" userId="S::nathan.brient@reseau.eseo.fr::754b77c3-2e09-4b71-a988-2c80dc46e2f3" providerId="AD" clId="Web-{273FE4AD-B3AB-5DC2-6800-235BCE5AB666}" dt="2021-11-25T08:25:52.566" v="12"/>
        <pc:sldMkLst>
          <pc:docMk/>
          <pc:sldMk cId="3784089036" sldId="256"/>
        </pc:sldMkLst>
      </pc:sldChg>
      <pc:sldChg chg="modSp add">
        <pc:chgData name="BRIENT Nathan" userId="S::nathan.brient@reseau.eseo.fr::754b77c3-2e09-4b71-a988-2c80dc46e2f3" providerId="AD" clId="Web-{273FE4AD-B3AB-5DC2-6800-235BCE5AB666}" dt="2021-11-25T08:31:59.606" v="127" actId="20577"/>
        <pc:sldMkLst>
          <pc:docMk/>
          <pc:sldMk cId="1321588742" sldId="257"/>
        </pc:sldMkLst>
        <pc:spChg chg="mod">
          <ac:chgData name="BRIENT Nathan" userId="S::nathan.brient@reseau.eseo.fr::754b77c3-2e09-4b71-a988-2c80dc46e2f3" providerId="AD" clId="Web-{273FE4AD-B3AB-5DC2-6800-235BCE5AB666}" dt="2021-11-25T08:31:59.606" v="127" actId="20577"/>
          <ac:spMkLst>
            <pc:docMk/>
            <pc:sldMk cId="1321588742" sldId="257"/>
            <ac:spMk id="2" creationId="{19E027A6-A127-4A74-AB8B-536E395C555F}"/>
          </ac:spMkLst>
        </pc:spChg>
      </pc:sldChg>
      <pc:sldChg chg="add del">
        <pc:chgData name="BRIENT Nathan" userId="S::nathan.brient@reseau.eseo.fr::754b77c3-2e09-4b71-a988-2c80dc46e2f3" providerId="AD" clId="Web-{273FE4AD-B3AB-5DC2-6800-235BCE5AB666}" dt="2021-11-25T08:31:51.246" v="125"/>
        <pc:sldMkLst>
          <pc:docMk/>
          <pc:sldMk cId="1835888530" sldId="258"/>
        </pc:sldMkLst>
      </pc:sldChg>
      <pc:sldChg chg="add del">
        <pc:chgData name="BRIENT Nathan" userId="S::nathan.brient@reseau.eseo.fr::754b77c3-2e09-4b71-a988-2c80dc46e2f3" providerId="AD" clId="Web-{273FE4AD-B3AB-5DC2-6800-235BCE5AB666}" dt="2021-11-25T08:31:44.793" v="123"/>
        <pc:sldMkLst>
          <pc:docMk/>
          <pc:sldMk cId="686974692" sldId="259"/>
        </pc:sldMkLst>
      </pc:sldChg>
      <pc:sldChg chg="delSp modSp add del">
        <pc:chgData name="BRIENT Nathan" userId="S::nathan.brient@reseau.eseo.fr::754b77c3-2e09-4b71-a988-2c80dc46e2f3" providerId="AD" clId="Web-{273FE4AD-B3AB-5DC2-6800-235BCE5AB666}" dt="2021-11-25T10:11:36.682" v="507"/>
        <pc:sldMkLst>
          <pc:docMk/>
          <pc:sldMk cId="215932943" sldId="260"/>
        </pc:sldMkLst>
        <pc:spChg chg="mod">
          <ac:chgData name="BRIENT Nathan" userId="S::nathan.brient@reseau.eseo.fr::754b77c3-2e09-4b71-a988-2c80dc46e2f3" providerId="AD" clId="Web-{273FE4AD-B3AB-5DC2-6800-235BCE5AB666}" dt="2021-11-25T08:31:36.730" v="119" actId="20577"/>
          <ac:spMkLst>
            <pc:docMk/>
            <pc:sldMk cId="215932943" sldId="260"/>
            <ac:spMk id="5" creationId="{3D094BED-BB66-4C70-87EC-D6EDAE23F22E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31:39.605" v="120" actId="20577"/>
          <ac:spMkLst>
            <pc:docMk/>
            <pc:sldMk cId="215932943" sldId="260"/>
            <ac:spMk id="6" creationId="{AB0A6FD3-8283-4689-83EE-006F39971B11}"/>
          </ac:spMkLst>
        </pc:spChg>
        <pc:picChg chg="del">
          <ac:chgData name="BRIENT Nathan" userId="S::nathan.brient@reseau.eseo.fr::754b77c3-2e09-4b71-a988-2c80dc46e2f3" providerId="AD" clId="Web-{273FE4AD-B3AB-5DC2-6800-235BCE5AB666}" dt="2021-11-25T08:31:41.074" v="121"/>
          <ac:picMkLst>
            <pc:docMk/>
            <pc:sldMk cId="215932943" sldId="260"/>
            <ac:picMk id="7" creationId="{6B69F85A-BF4A-44EB-9D0D-5FFAFF9217A8}"/>
          </ac:picMkLst>
        </pc:picChg>
        <pc:picChg chg="del">
          <ac:chgData name="BRIENT Nathan" userId="S::nathan.brient@reseau.eseo.fr::754b77c3-2e09-4b71-a988-2c80dc46e2f3" providerId="AD" clId="Web-{273FE4AD-B3AB-5DC2-6800-235BCE5AB666}" dt="2021-11-25T08:31:41.621" v="122"/>
          <ac:picMkLst>
            <pc:docMk/>
            <pc:sldMk cId="215932943" sldId="260"/>
            <ac:picMk id="8" creationId="{A87A3AEB-8232-43F2-B9D0-81D58042166E}"/>
          </ac:picMkLst>
        </pc:picChg>
      </pc:sldChg>
      <pc:sldChg chg="modSp add del">
        <pc:chgData name="BRIENT Nathan" userId="S::nathan.brient@reseau.eseo.fr::754b77c3-2e09-4b71-a988-2c80dc46e2f3" providerId="AD" clId="Web-{273FE4AD-B3AB-5DC2-6800-235BCE5AB666}" dt="2021-11-25T10:11:37.885" v="508"/>
        <pc:sldMkLst>
          <pc:docMk/>
          <pc:sldMk cId="2748652645" sldId="261"/>
        </pc:sldMkLst>
        <pc:spChg chg="mod">
          <ac:chgData name="BRIENT Nathan" userId="S::nathan.brient@reseau.eseo.fr::754b77c3-2e09-4b71-a988-2c80dc46e2f3" providerId="AD" clId="Web-{273FE4AD-B3AB-5DC2-6800-235BCE5AB666}" dt="2021-11-25T08:31:32.074" v="117" actId="20577"/>
          <ac:spMkLst>
            <pc:docMk/>
            <pc:sldMk cId="2748652645" sldId="261"/>
            <ac:spMk id="7" creationId="{DDACEADD-3CB8-49CF-8B10-50445B812C53}"/>
          </ac:spMkLst>
        </pc:spChg>
      </pc:sldChg>
      <pc:sldChg chg="modSp add del">
        <pc:chgData name="BRIENT Nathan" userId="S::nathan.brient@reseau.eseo.fr::754b77c3-2e09-4b71-a988-2c80dc46e2f3" providerId="AD" clId="Web-{273FE4AD-B3AB-5DC2-6800-235BCE5AB666}" dt="2021-11-25T10:11:42.151" v="510"/>
        <pc:sldMkLst>
          <pc:docMk/>
          <pc:sldMk cId="2049661780" sldId="262"/>
        </pc:sldMkLst>
        <pc:spChg chg="mod">
          <ac:chgData name="BRIENT Nathan" userId="S::nathan.brient@reseau.eseo.fr::754b77c3-2e09-4b71-a988-2c80dc46e2f3" providerId="AD" clId="Web-{273FE4AD-B3AB-5DC2-6800-235BCE5AB666}" dt="2021-11-25T08:31:30.168" v="115" actId="20577"/>
          <ac:spMkLst>
            <pc:docMk/>
            <pc:sldMk cId="2049661780" sldId="262"/>
            <ac:spMk id="2" creationId="{A57DE828-668E-4B1E-84B7-A4B8F5015407}"/>
          </ac:spMkLst>
        </pc:spChg>
      </pc:sldChg>
      <pc:sldChg chg="delSp modSp add del">
        <pc:chgData name="BRIENT Nathan" userId="S::nathan.brient@reseau.eseo.fr::754b77c3-2e09-4b71-a988-2c80dc46e2f3" providerId="AD" clId="Web-{273FE4AD-B3AB-5DC2-6800-235BCE5AB666}" dt="2021-11-25T10:11:41.651" v="509"/>
        <pc:sldMkLst>
          <pc:docMk/>
          <pc:sldMk cId="398859997" sldId="263"/>
        </pc:sldMkLst>
        <pc:spChg chg="mod">
          <ac:chgData name="BRIENT Nathan" userId="S::nathan.brient@reseau.eseo.fr::754b77c3-2e09-4b71-a988-2c80dc46e2f3" providerId="AD" clId="Web-{273FE4AD-B3AB-5DC2-6800-235BCE5AB666}" dt="2021-11-25T08:31:27.886" v="114" actId="20577"/>
          <ac:spMkLst>
            <pc:docMk/>
            <pc:sldMk cId="398859997" sldId="263"/>
            <ac:spMk id="5" creationId="{660BD808-986E-4262-A520-784BEC746812}"/>
          </ac:spMkLst>
        </pc:spChg>
        <pc:spChg chg="del">
          <ac:chgData name="BRIENT Nathan" userId="S::nathan.brient@reseau.eseo.fr::754b77c3-2e09-4b71-a988-2c80dc46e2f3" providerId="AD" clId="Web-{273FE4AD-B3AB-5DC2-6800-235BCE5AB666}" dt="2021-11-25T08:31:24.386" v="110"/>
          <ac:spMkLst>
            <pc:docMk/>
            <pc:sldMk cId="398859997" sldId="263"/>
            <ac:spMk id="14" creationId="{2552ECE7-696E-489B-A22D-E8C1479D268F}"/>
          </ac:spMkLst>
        </pc:spChg>
        <pc:spChg chg="del mod">
          <ac:chgData name="BRIENT Nathan" userId="S::nathan.brient@reseau.eseo.fr::754b77c3-2e09-4b71-a988-2c80dc46e2f3" providerId="AD" clId="Web-{273FE4AD-B3AB-5DC2-6800-235BCE5AB666}" dt="2021-11-25T08:31:25.558" v="113"/>
          <ac:spMkLst>
            <pc:docMk/>
            <pc:sldMk cId="398859997" sldId="263"/>
            <ac:spMk id="20" creationId="{0A75736E-B359-42BD-9EC2-3D53D6F4FF40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31:23.027" v="105" actId="20577"/>
          <ac:spMkLst>
            <pc:docMk/>
            <pc:sldMk cId="398859997" sldId="263"/>
            <ac:spMk id="22" creationId="{E6604839-61C1-48B4-BD10-2E1B3045A5FA}"/>
          </ac:spMkLst>
        </pc:spChg>
        <pc:picChg chg="del">
          <ac:chgData name="BRIENT Nathan" userId="S::nathan.brient@reseau.eseo.fr::754b77c3-2e09-4b71-a988-2c80dc46e2f3" providerId="AD" clId="Web-{273FE4AD-B3AB-5DC2-6800-235BCE5AB666}" dt="2021-11-25T08:31:23.480" v="107"/>
          <ac:picMkLst>
            <pc:docMk/>
            <pc:sldMk cId="398859997" sldId="263"/>
            <ac:picMk id="12" creationId="{52087827-4448-497A-BC27-12416E97D390}"/>
          </ac:picMkLst>
        </pc:picChg>
        <pc:picChg chg="del">
          <ac:chgData name="BRIENT Nathan" userId="S::nathan.brient@reseau.eseo.fr::754b77c3-2e09-4b71-a988-2c80dc46e2f3" providerId="AD" clId="Web-{273FE4AD-B3AB-5DC2-6800-235BCE5AB666}" dt="2021-11-25T08:31:23.183" v="106"/>
          <ac:picMkLst>
            <pc:docMk/>
            <pc:sldMk cId="398859997" sldId="263"/>
            <ac:picMk id="18" creationId="{52F4B4E1-F13E-42CD-A6B2-1DD0BA1C3966}"/>
          </ac:picMkLst>
        </pc:picChg>
      </pc:sldChg>
      <pc:sldChg chg="delSp modSp add">
        <pc:chgData name="BRIENT Nathan" userId="S::nathan.brient@reseau.eseo.fr::754b77c3-2e09-4b71-a988-2c80dc46e2f3" providerId="AD" clId="Web-{273FE4AD-B3AB-5DC2-6800-235BCE5AB666}" dt="2021-11-25T08:31:20.074" v="103"/>
        <pc:sldMkLst>
          <pc:docMk/>
          <pc:sldMk cId="3564076160" sldId="264"/>
        </pc:sldMkLst>
        <pc:spChg chg="mod">
          <ac:chgData name="BRIENT Nathan" userId="S::nathan.brient@reseau.eseo.fr::754b77c3-2e09-4b71-a988-2c80dc46e2f3" providerId="AD" clId="Web-{273FE4AD-B3AB-5DC2-6800-235BCE5AB666}" dt="2021-11-25T08:31:13.699" v="96" actId="20577"/>
          <ac:spMkLst>
            <pc:docMk/>
            <pc:sldMk cId="3564076160" sldId="264"/>
            <ac:spMk id="5" creationId="{55A01921-3747-4C09-B981-67C08F6E438A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31:16.417" v="97" actId="20577"/>
          <ac:spMkLst>
            <pc:docMk/>
            <pc:sldMk cId="3564076160" sldId="264"/>
            <ac:spMk id="6" creationId="{3D48315E-2FC8-4D3F-963D-AC41B05C58CA}"/>
          </ac:spMkLst>
        </pc:spChg>
        <pc:spChg chg="del">
          <ac:chgData name="BRIENT Nathan" userId="S::nathan.brient@reseau.eseo.fr::754b77c3-2e09-4b71-a988-2c80dc46e2f3" providerId="AD" clId="Web-{273FE4AD-B3AB-5DC2-6800-235BCE5AB666}" dt="2021-11-25T08:31:18.574" v="100"/>
          <ac:spMkLst>
            <pc:docMk/>
            <pc:sldMk cId="3564076160" sldId="264"/>
            <ac:spMk id="10" creationId="{8B548496-CDD1-458A-B0B6-05CABBF86827}"/>
          </ac:spMkLst>
        </pc:spChg>
        <pc:spChg chg="del">
          <ac:chgData name="BRIENT Nathan" userId="S::nathan.brient@reseau.eseo.fr::754b77c3-2e09-4b71-a988-2c80dc46e2f3" providerId="AD" clId="Web-{273FE4AD-B3AB-5DC2-6800-235BCE5AB666}" dt="2021-11-25T08:31:18.574" v="99"/>
          <ac:spMkLst>
            <pc:docMk/>
            <pc:sldMk cId="3564076160" sldId="264"/>
            <ac:spMk id="12" creationId="{08518685-8C09-4364-9FFB-ABA563271A16}"/>
          </ac:spMkLst>
        </pc:spChg>
        <pc:spChg chg="del">
          <ac:chgData name="BRIENT Nathan" userId="S::nathan.brient@reseau.eseo.fr::754b77c3-2e09-4b71-a988-2c80dc46e2f3" providerId="AD" clId="Web-{273FE4AD-B3AB-5DC2-6800-235BCE5AB666}" dt="2021-11-25T08:31:18.574" v="98"/>
          <ac:spMkLst>
            <pc:docMk/>
            <pc:sldMk cId="3564076160" sldId="264"/>
            <ac:spMk id="16" creationId="{69B66C76-B837-4CA3-91C7-C18511CF3515}"/>
          </ac:spMkLst>
        </pc:spChg>
        <pc:picChg chg="del">
          <ac:chgData name="BRIENT Nathan" userId="S::nathan.brient@reseau.eseo.fr::754b77c3-2e09-4b71-a988-2c80dc46e2f3" providerId="AD" clId="Web-{273FE4AD-B3AB-5DC2-6800-235BCE5AB666}" dt="2021-11-25T08:31:20.074" v="103"/>
          <ac:picMkLst>
            <pc:docMk/>
            <pc:sldMk cId="3564076160" sldId="264"/>
            <ac:picMk id="8" creationId="{1125C939-9C99-4EF7-B39B-BDBE51F46DBD}"/>
          </ac:picMkLst>
        </pc:picChg>
        <pc:picChg chg="del">
          <ac:chgData name="BRIENT Nathan" userId="S::nathan.brient@reseau.eseo.fr::754b77c3-2e09-4b71-a988-2c80dc46e2f3" providerId="AD" clId="Web-{273FE4AD-B3AB-5DC2-6800-235BCE5AB666}" dt="2021-11-25T08:31:19.714" v="102"/>
          <ac:picMkLst>
            <pc:docMk/>
            <pc:sldMk cId="3564076160" sldId="264"/>
            <ac:picMk id="9" creationId="{CB3534F5-92B9-44F5-8615-97C797DB496E}"/>
          </ac:picMkLst>
        </pc:picChg>
        <pc:picChg chg="del">
          <ac:chgData name="BRIENT Nathan" userId="S::nathan.brient@reseau.eseo.fr::754b77c3-2e09-4b71-a988-2c80dc46e2f3" providerId="AD" clId="Web-{273FE4AD-B3AB-5DC2-6800-235BCE5AB666}" dt="2021-11-25T08:31:19.402" v="101"/>
          <ac:picMkLst>
            <pc:docMk/>
            <pc:sldMk cId="3564076160" sldId="264"/>
            <ac:picMk id="14" creationId="{286EF590-2CA9-4CCB-A7A1-98BA72D53AF9}"/>
          </ac:picMkLst>
        </pc:picChg>
      </pc:sldChg>
      <pc:sldChg chg="addSp delSp modSp add del">
        <pc:chgData name="BRIENT Nathan" userId="S::nathan.brient@reseau.eseo.fr::754b77c3-2e09-4b71-a988-2c80dc46e2f3" providerId="AD" clId="Web-{273FE4AD-B3AB-5DC2-6800-235BCE5AB666}" dt="2021-11-25T10:11:30.963" v="506"/>
        <pc:sldMkLst>
          <pc:docMk/>
          <pc:sldMk cId="1089551729" sldId="265"/>
        </pc:sldMkLst>
        <pc:spChg chg="mod">
          <ac:chgData name="BRIENT Nathan" userId="S::nathan.brient@reseau.eseo.fr::754b77c3-2e09-4b71-a988-2c80dc46e2f3" providerId="AD" clId="Web-{273FE4AD-B3AB-5DC2-6800-235BCE5AB666}" dt="2021-11-25T08:28:40.445" v="91" actId="20577"/>
          <ac:spMkLst>
            <pc:docMk/>
            <pc:sldMk cId="1089551729" sldId="265"/>
            <ac:spMk id="4" creationId="{90094189-E679-478E-8318-F1972EB3A195}"/>
          </ac:spMkLst>
        </pc:spChg>
        <pc:spChg chg="add mod">
          <ac:chgData name="BRIENT Nathan" userId="S::nathan.brient@reseau.eseo.fr::754b77c3-2e09-4b71-a988-2c80dc46e2f3" providerId="AD" clId="Web-{273FE4AD-B3AB-5DC2-6800-235BCE5AB666}" dt="2021-11-25T08:28:42.789" v="94" actId="20577"/>
          <ac:spMkLst>
            <pc:docMk/>
            <pc:sldMk cId="1089551729" sldId="265"/>
            <ac:spMk id="6" creationId="{71021375-F2EE-4520-918A-F3E9B41F5671}"/>
          </ac:spMkLst>
        </pc:spChg>
        <pc:spChg chg="del">
          <ac:chgData name="BRIENT Nathan" userId="S::nathan.brient@reseau.eseo.fr::754b77c3-2e09-4b71-a988-2c80dc46e2f3" providerId="AD" clId="Web-{273FE4AD-B3AB-5DC2-6800-235BCE5AB666}" dt="2021-11-25T08:28:46.367" v="95"/>
          <ac:spMkLst>
            <pc:docMk/>
            <pc:sldMk cId="1089551729" sldId="265"/>
            <ac:spMk id="11" creationId="{65CFCA3D-0DA6-4540-8569-282B943B4852}"/>
          </ac:spMkLst>
        </pc:spChg>
        <pc:picChg chg="del">
          <ac:chgData name="BRIENT Nathan" userId="S::nathan.brient@reseau.eseo.fr::754b77c3-2e09-4b71-a988-2c80dc46e2f3" providerId="AD" clId="Web-{273FE4AD-B3AB-5DC2-6800-235BCE5AB666}" dt="2021-11-25T08:28:41.289" v="92"/>
          <ac:picMkLst>
            <pc:docMk/>
            <pc:sldMk cId="1089551729" sldId="265"/>
            <ac:picMk id="9" creationId="{81FA3D62-337B-45A8-8D53-257362750B0F}"/>
          </ac:picMkLst>
        </pc:picChg>
      </pc:sldChg>
      <pc:sldChg chg="modSp add">
        <pc:chgData name="BRIENT Nathan" userId="S::nathan.brient@reseau.eseo.fr::754b77c3-2e09-4b71-a988-2c80dc46e2f3" providerId="AD" clId="Web-{273FE4AD-B3AB-5DC2-6800-235BCE5AB666}" dt="2021-11-25T08:49:59.380" v="211" actId="20577"/>
        <pc:sldMkLst>
          <pc:docMk/>
          <pc:sldMk cId="3387095686" sldId="266"/>
        </pc:sldMkLst>
        <pc:spChg chg="mod">
          <ac:chgData name="BRIENT Nathan" userId="S::nathan.brient@reseau.eseo.fr::754b77c3-2e09-4b71-a988-2c80dc46e2f3" providerId="AD" clId="Web-{273FE4AD-B3AB-5DC2-6800-235BCE5AB666}" dt="2021-11-25T08:49:59.380" v="211" actId="20577"/>
          <ac:spMkLst>
            <pc:docMk/>
            <pc:sldMk cId="3387095686" sldId="266"/>
            <ac:spMk id="4" creationId="{00000000-0000-0000-0000-000000000000}"/>
          </ac:spMkLst>
        </pc:spChg>
      </pc:sldChg>
      <pc:sldChg chg="addSp modSp add">
        <pc:chgData name="BRIENT Nathan" userId="S::nathan.brient@reseau.eseo.fr::754b77c3-2e09-4b71-a988-2c80dc46e2f3" providerId="AD" clId="Web-{273FE4AD-B3AB-5DC2-6800-235BCE5AB666}" dt="2021-11-25T09:49:10.439" v="361" actId="20577"/>
        <pc:sldMkLst>
          <pc:docMk/>
          <pc:sldMk cId="1379452282" sldId="267"/>
        </pc:sldMkLst>
        <pc:spChg chg="add mod">
          <ac:chgData name="BRIENT Nathan" userId="S::nathan.brient@reseau.eseo.fr::754b77c3-2e09-4b71-a988-2c80dc46e2f3" providerId="AD" clId="Web-{273FE4AD-B3AB-5DC2-6800-235BCE5AB666}" dt="2021-11-25T09:49:10.439" v="361" actId="20577"/>
          <ac:spMkLst>
            <pc:docMk/>
            <pc:sldMk cId="1379452282" sldId="267"/>
            <ac:spMk id="2" creationId="{18E3A52B-5D85-4DD6-B44D-3D1D2D291E59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27:52.491" v="57" actId="20577"/>
          <ac:spMkLst>
            <pc:docMk/>
            <pc:sldMk cId="1379452282" sldId="267"/>
            <ac:spMk id="5" creationId="{BEE04004-C104-4BB8-B47F-48BD59217C50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25:59.020" v="15" actId="20577"/>
          <ac:spMkLst>
            <pc:docMk/>
            <pc:sldMk cId="1379452282" sldId="267"/>
            <ac:spMk id="6" creationId="{5A769101-DB2D-45F8-B48C-8C7940DCC8E9}"/>
          </ac:spMkLst>
        </pc:spChg>
      </pc:sldChg>
      <pc:sldChg chg="addSp delSp modSp add">
        <pc:chgData name="BRIENT Nathan" userId="S::nathan.brient@reseau.eseo.fr::754b77c3-2e09-4b71-a988-2c80dc46e2f3" providerId="AD" clId="Web-{273FE4AD-B3AB-5DC2-6800-235BCE5AB666}" dt="2021-11-25T10:00:58.429" v="448"/>
        <pc:sldMkLst>
          <pc:docMk/>
          <pc:sldMk cId="4159475513" sldId="268"/>
        </pc:sldMkLst>
        <pc:spChg chg="mod">
          <ac:chgData name="BRIENT Nathan" userId="S::nathan.brient@reseau.eseo.fr::754b77c3-2e09-4b71-a988-2c80dc46e2f3" providerId="AD" clId="Web-{273FE4AD-B3AB-5DC2-6800-235BCE5AB666}" dt="2021-11-25T08:28:26.429" v="84" actId="20577"/>
          <ac:spMkLst>
            <pc:docMk/>
            <pc:sldMk cId="4159475513" sldId="268"/>
            <ac:spMk id="2" creationId="{00000000-0000-0000-0000-000000000000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27:36.084" v="55" actId="20577"/>
          <ac:spMkLst>
            <pc:docMk/>
            <pc:sldMk cId="4159475513" sldId="268"/>
            <ac:spMk id="3" creationId="{00000000-0000-0000-0000-000000000000}"/>
          </ac:spMkLst>
        </pc:spChg>
        <pc:picChg chg="add del mod">
          <ac:chgData name="BRIENT Nathan" userId="S::nathan.brient@reseau.eseo.fr::754b77c3-2e09-4b71-a988-2c80dc46e2f3" providerId="AD" clId="Web-{273FE4AD-B3AB-5DC2-6800-235BCE5AB666}" dt="2021-11-25T10:00:58.429" v="448"/>
          <ac:picMkLst>
            <pc:docMk/>
            <pc:sldMk cId="4159475513" sldId="268"/>
            <ac:picMk id="4" creationId="{F3FA707C-CF5A-43FB-9391-8FFA04A541C3}"/>
          </ac:picMkLst>
        </pc:picChg>
      </pc:sldChg>
      <pc:sldChg chg="modSp add replId">
        <pc:chgData name="BRIENT Nathan" userId="S::nathan.brient@reseau.eseo.fr::754b77c3-2e09-4b71-a988-2c80dc46e2f3" providerId="AD" clId="Web-{273FE4AD-B3AB-5DC2-6800-235BCE5AB666}" dt="2021-11-25T08:53:06.228" v="279" actId="20577"/>
        <pc:sldMkLst>
          <pc:docMk/>
          <pc:sldMk cId="205736861" sldId="269"/>
        </pc:sldMkLst>
        <pc:spChg chg="mod">
          <ac:chgData name="BRIENT Nathan" userId="S::nathan.brient@reseau.eseo.fr::754b77c3-2e09-4b71-a988-2c80dc46e2f3" providerId="AD" clId="Web-{273FE4AD-B3AB-5DC2-6800-235BCE5AB666}" dt="2021-11-25T08:53:06.228" v="279" actId="20577"/>
          <ac:spMkLst>
            <pc:docMk/>
            <pc:sldMk cId="205736861" sldId="269"/>
            <ac:spMk id="4" creationId="{00000000-0000-0000-0000-000000000000}"/>
          </ac:spMkLst>
        </pc:spChg>
      </pc:sldChg>
      <pc:sldChg chg="modSp add replId">
        <pc:chgData name="BRIENT Nathan" userId="S::nathan.brient@reseau.eseo.fr::754b77c3-2e09-4b71-a988-2c80dc46e2f3" providerId="AD" clId="Web-{273FE4AD-B3AB-5DC2-6800-235BCE5AB666}" dt="2021-11-25T08:53:10.978" v="280" actId="20577"/>
        <pc:sldMkLst>
          <pc:docMk/>
          <pc:sldMk cId="1974778509" sldId="270"/>
        </pc:sldMkLst>
        <pc:spChg chg="mod">
          <ac:chgData name="BRIENT Nathan" userId="S::nathan.brient@reseau.eseo.fr::754b77c3-2e09-4b71-a988-2c80dc46e2f3" providerId="AD" clId="Web-{273FE4AD-B3AB-5DC2-6800-235BCE5AB666}" dt="2021-11-25T08:53:10.978" v="280" actId="20577"/>
          <ac:spMkLst>
            <pc:docMk/>
            <pc:sldMk cId="1974778509" sldId="270"/>
            <ac:spMk id="4" creationId="{00000000-0000-0000-0000-000000000000}"/>
          </ac:spMkLst>
        </pc:spChg>
      </pc:sldChg>
      <pc:sldChg chg="addSp delSp modSp add replId">
        <pc:chgData name="BRIENT Nathan" userId="S::nathan.brient@reseau.eseo.fr::754b77c3-2e09-4b71-a988-2c80dc46e2f3" providerId="AD" clId="Web-{273FE4AD-B3AB-5DC2-6800-235BCE5AB666}" dt="2021-11-25T08:53:19.838" v="286"/>
        <pc:sldMkLst>
          <pc:docMk/>
          <pc:sldMk cId="1665841029" sldId="271"/>
        </pc:sldMkLst>
        <pc:spChg chg="mod">
          <ac:chgData name="BRIENT Nathan" userId="S::nathan.brient@reseau.eseo.fr::754b77c3-2e09-4b71-a988-2c80dc46e2f3" providerId="AD" clId="Web-{273FE4AD-B3AB-5DC2-6800-235BCE5AB666}" dt="2021-11-25T08:53:17.135" v="282" actId="20577"/>
          <ac:spMkLst>
            <pc:docMk/>
            <pc:sldMk cId="1665841029" sldId="271"/>
            <ac:spMk id="4" creationId="{00000000-0000-0000-0000-000000000000}"/>
          </ac:spMkLst>
        </pc:spChg>
        <pc:spChg chg="add del mod">
          <ac:chgData name="BRIENT Nathan" userId="S::nathan.brient@reseau.eseo.fr::754b77c3-2e09-4b71-a988-2c80dc46e2f3" providerId="AD" clId="Web-{273FE4AD-B3AB-5DC2-6800-235BCE5AB666}" dt="2021-11-25T08:53:19.838" v="286"/>
          <ac:spMkLst>
            <pc:docMk/>
            <pc:sldMk cId="1665841029" sldId="271"/>
            <ac:spMk id="5" creationId="{7A1E1640-3853-4D42-8925-E0AEA979B3A8}"/>
          </ac:spMkLst>
        </pc:spChg>
      </pc:sldChg>
      <pc:sldChg chg="modSp add replId">
        <pc:chgData name="BRIENT Nathan" userId="S::nathan.brient@reseau.eseo.fr::754b77c3-2e09-4b71-a988-2c80dc46e2f3" providerId="AD" clId="Web-{273FE4AD-B3AB-5DC2-6800-235BCE5AB666}" dt="2021-11-25T08:53:32.275" v="290" actId="20577"/>
        <pc:sldMkLst>
          <pc:docMk/>
          <pc:sldMk cId="1915090378" sldId="272"/>
        </pc:sldMkLst>
        <pc:spChg chg="mod">
          <ac:chgData name="BRIENT Nathan" userId="S::nathan.brient@reseau.eseo.fr::754b77c3-2e09-4b71-a988-2c80dc46e2f3" providerId="AD" clId="Web-{273FE4AD-B3AB-5DC2-6800-235BCE5AB666}" dt="2021-11-25T08:53:32.275" v="290" actId="20577"/>
          <ac:spMkLst>
            <pc:docMk/>
            <pc:sldMk cId="1915090378" sldId="272"/>
            <ac:spMk id="4" creationId="{00000000-0000-0000-0000-000000000000}"/>
          </ac:spMkLst>
        </pc:spChg>
      </pc:sldChg>
      <pc:sldChg chg="addSp modSp add replId">
        <pc:chgData name="BRIENT Nathan" userId="S::nathan.brient@reseau.eseo.fr::754b77c3-2e09-4b71-a988-2c80dc46e2f3" providerId="AD" clId="Web-{273FE4AD-B3AB-5DC2-6800-235BCE5AB666}" dt="2021-11-25T10:02:45.104" v="461" actId="1076"/>
        <pc:sldMkLst>
          <pc:docMk/>
          <pc:sldMk cId="5220147" sldId="273"/>
        </pc:sldMkLst>
        <pc:spChg chg="mod">
          <ac:chgData name="BRIENT Nathan" userId="S::nathan.brient@reseau.eseo.fr::754b77c3-2e09-4b71-a988-2c80dc46e2f3" providerId="AD" clId="Web-{273FE4AD-B3AB-5DC2-6800-235BCE5AB666}" dt="2021-11-25T09:50:53.786" v="364" actId="20577"/>
          <ac:spMkLst>
            <pc:docMk/>
            <pc:sldMk cId="5220147" sldId="273"/>
            <ac:spMk id="4" creationId="{90094189-E679-478E-8318-F1972EB3A195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9:56:26.561" v="445" actId="20577"/>
          <ac:spMkLst>
            <pc:docMk/>
            <pc:sldMk cId="5220147" sldId="273"/>
            <ac:spMk id="6" creationId="{71021375-F2EE-4520-918A-F3E9B41F5671}"/>
          </ac:spMkLst>
        </pc:spChg>
        <pc:picChg chg="add mod">
          <ac:chgData name="BRIENT Nathan" userId="S::nathan.brient@reseau.eseo.fr::754b77c3-2e09-4b71-a988-2c80dc46e2f3" providerId="AD" clId="Web-{273FE4AD-B3AB-5DC2-6800-235BCE5AB666}" dt="2021-11-25T10:01:05.991" v="451" actId="14100"/>
          <ac:picMkLst>
            <pc:docMk/>
            <pc:sldMk cId="5220147" sldId="273"/>
            <ac:picMk id="2" creationId="{245F3820-2EB1-441A-82C5-5B6444456902}"/>
          </ac:picMkLst>
        </pc:picChg>
        <pc:picChg chg="add mod modCrop">
          <ac:chgData name="BRIENT Nathan" userId="S::nathan.brient@reseau.eseo.fr::754b77c3-2e09-4b71-a988-2c80dc46e2f3" providerId="AD" clId="Web-{273FE4AD-B3AB-5DC2-6800-235BCE5AB666}" dt="2021-11-25T10:02:07.227" v="457"/>
          <ac:picMkLst>
            <pc:docMk/>
            <pc:sldMk cId="5220147" sldId="273"/>
            <ac:picMk id="7" creationId="{2D56783C-830A-4FF7-B7D9-9F412540454F}"/>
          </ac:picMkLst>
        </pc:picChg>
        <pc:picChg chg="add mod">
          <ac:chgData name="BRIENT Nathan" userId="S::nathan.brient@reseau.eseo.fr::754b77c3-2e09-4b71-a988-2c80dc46e2f3" providerId="AD" clId="Web-{273FE4AD-B3AB-5DC2-6800-235BCE5AB666}" dt="2021-11-25T10:02:45.104" v="461" actId="1076"/>
          <ac:picMkLst>
            <pc:docMk/>
            <pc:sldMk cId="5220147" sldId="273"/>
            <ac:picMk id="8" creationId="{C832B395-4642-4409-BCD9-D74E65B6D548}"/>
          </ac:picMkLst>
        </pc:picChg>
      </pc:sldChg>
      <pc:sldChg chg="add del replId">
        <pc:chgData name="BRIENT Nathan" userId="S::nathan.brient@reseau.eseo.fr::754b77c3-2e09-4b71-a988-2c80dc46e2f3" providerId="AD" clId="Web-{273FE4AD-B3AB-5DC2-6800-235BCE5AB666}" dt="2021-11-25T09:47:43.249" v="319"/>
        <pc:sldMkLst>
          <pc:docMk/>
          <pc:sldMk cId="1285398598" sldId="274"/>
        </pc:sldMkLst>
      </pc:sldChg>
      <pc:sldChg chg="modSp add replId">
        <pc:chgData name="BRIENT Nathan" userId="S::nathan.brient@reseau.eseo.fr::754b77c3-2e09-4b71-a988-2c80dc46e2f3" providerId="AD" clId="Web-{273FE4AD-B3AB-5DC2-6800-235BCE5AB666}" dt="2021-11-25T10:10:03.538" v="502" actId="20577"/>
        <pc:sldMkLst>
          <pc:docMk/>
          <pc:sldMk cId="3390557460" sldId="274"/>
        </pc:sldMkLst>
        <pc:spChg chg="mod">
          <ac:chgData name="BRIENT Nathan" userId="S::nathan.brient@reseau.eseo.fr::754b77c3-2e09-4b71-a988-2c80dc46e2f3" providerId="AD" clId="Web-{273FE4AD-B3AB-5DC2-6800-235BCE5AB666}" dt="2021-11-25T10:10:03.538" v="502" actId="20577"/>
          <ac:spMkLst>
            <pc:docMk/>
            <pc:sldMk cId="3390557460" sldId="274"/>
            <ac:spMk id="4" creationId="{90094189-E679-478E-8318-F1972EB3A195}"/>
          </ac:spMkLst>
        </pc:spChg>
      </pc:sldChg>
      <pc:sldChg chg="addSp delSp modSp add replId">
        <pc:chgData name="BRIENT Nathan" userId="S::nathan.brient@reseau.eseo.fr::754b77c3-2e09-4b71-a988-2c80dc46e2f3" providerId="AD" clId="Web-{273FE4AD-B3AB-5DC2-6800-235BCE5AB666}" dt="2021-11-25T12:07:07.093" v="573"/>
        <pc:sldMkLst>
          <pc:docMk/>
          <pc:sldMk cId="383463022" sldId="275"/>
        </pc:sldMkLst>
        <pc:spChg chg="mod">
          <ac:chgData name="BRIENT Nathan" userId="S::nathan.brient@reseau.eseo.fr::754b77c3-2e09-4b71-a988-2c80dc46e2f3" providerId="AD" clId="Web-{273FE4AD-B3AB-5DC2-6800-235BCE5AB666}" dt="2021-11-25T10:10:07.757" v="503" actId="20577"/>
          <ac:spMkLst>
            <pc:docMk/>
            <pc:sldMk cId="383463022" sldId="275"/>
            <ac:spMk id="4" creationId="{90094189-E679-478E-8318-F1972EB3A195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12:04:07.174" v="561" actId="20577"/>
          <ac:spMkLst>
            <pc:docMk/>
            <pc:sldMk cId="383463022" sldId="275"/>
            <ac:spMk id="6" creationId="{71021375-F2EE-4520-918A-F3E9B41F5671}"/>
          </ac:spMkLst>
        </pc:spChg>
        <pc:picChg chg="add del mod">
          <ac:chgData name="BRIENT Nathan" userId="S::nathan.brient@reseau.eseo.fr::754b77c3-2e09-4b71-a988-2c80dc46e2f3" providerId="AD" clId="Web-{273FE4AD-B3AB-5DC2-6800-235BCE5AB666}" dt="2021-11-25T12:05:42.915" v="565"/>
          <ac:picMkLst>
            <pc:docMk/>
            <pc:sldMk cId="383463022" sldId="275"/>
            <ac:picMk id="2" creationId="{77C301D3-BE19-4817-A444-B91904ADF4CC}"/>
          </ac:picMkLst>
        </pc:picChg>
        <pc:picChg chg="add del mod">
          <ac:chgData name="BRIENT Nathan" userId="S::nathan.brient@reseau.eseo.fr::754b77c3-2e09-4b71-a988-2c80dc46e2f3" providerId="AD" clId="Web-{273FE4AD-B3AB-5DC2-6800-235BCE5AB666}" dt="2021-11-25T12:05:59.119" v="568"/>
          <ac:picMkLst>
            <pc:docMk/>
            <pc:sldMk cId="383463022" sldId="275"/>
            <ac:picMk id="7" creationId="{3AC69061-6CDF-4E40-8C19-FA021D7EDD54}"/>
          </ac:picMkLst>
        </pc:picChg>
        <pc:picChg chg="add del mod">
          <ac:chgData name="BRIENT Nathan" userId="S::nathan.brient@reseau.eseo.fr::754b77c3-2e09-4b71-a988-2c80dc46e2f3" providerId="AD" clId="Web-{273FE4AD-B3AB-5DC2-6800-235BCE5AB666}" dt="2021-11-25T12:07:07.093" v="573"/>
          <ac:picMkLst>
            <pc:docMk/>
            <pc:sldMk cId="383463022" sldId="275"/>
            <ac:picMk id="8" creationId="{00C10A54-71B1-48C5-B10E-EEFE60F35BA9}"/>
          </ac:picMkLst>
        </pc:picChg>
        <pc:picChg chg="add mod">
          <ac:chgData name="BRIENT Nathan" userId="S::nathan.brient@reseau.eseo.fr::754b77c3-2e09-4b71-a988-2c80dc46e2f3" providerId="AD" clId="Web-{273FE4AD-B3AB-5DC2-6800-235BCE5AB666}" dt="2021-11-25T12:07:05.936" v="572"/>
          <ac:picMkLst>
            <pc:docMk/>
            <pc:sldMk cId="383463022" sldId="275"/>
            <ac:picMk id="9" creationId="{8DBD068C-E126-487F-8D77-34FEEBFB79F0}"/>
          </ac:picMkLst>
        </pc:picChg>
      </pc:sldChg>
      <pc:sldChg chg="add del replId">
        <pc:chgData name="BRIENT Nathan" userId="S::nathan.brient@reseau.eseo.fr::754b77c3-2e09-4b71-a988-2c80dc46e2f3" providerId="AD" clId="Web-{273FE4AD-B3AB-5DC2-6800-235BCE5AB666}" dt="2021-11-25T09:47:41.062" v="318"/>
        <pc:sldMkLst>
          <pc:docMk/>
          <pc:sldMk cId="2006391639" sldId="275"/>
        </pc:sldMkLst>
      </pc:sldChg>
      <pc:sldChg chg="add replId">
        <pc:chgData name="BRIENT Nathan" userId="S::nathan.brient@reseau.eseo.fr::754b77c3-2e09-4b71-a988-2c80dc46e2f3" providerId="AD" clId="Web-{273FE4AD-B3AB-5DC2-6800-235BCE5AB666}" dt="2021-11-25T09:47:51.609" v="323"/>
        <pc:sldMkLst>
          <pc:docMk/>
          <pc:sldMk cId="3696483117" sldId="276"/>
        </pc:sldMkLst>
      </pc:sldChg>
      <pc:sldChg chg="modSp new">
        <pc:chgData name="BRIENT Nathan" userId="S::nathan.brient@reseau.eseo.fr::754b77c3-2e09-4b71-a988-2c80dc46e2f3" providerId="AD" clId="Web-{273FE4AD-B3AB-5DC2-6800-235BCE5AB666}" dt="2021-11-25T10:10:10.632" v="504" actId="20577"/>
        <pc:sldMkLst>
          <pc:docMk/>
          <pc:sldMk cId="2524573765" sldId="277"/>
        </pc:sldMkLst>
        <pc:spChg chg="mod">
          <ac:chgData name="BRIENT Nathan" userId="S::nathan.brient@reseau.eseo.fr::754b77c3-2e09-4b71-a988-2c80dc46e2f3" providerId="AD" clId="Web-{273FE4AD-B3AB-5DC2-6800-235BCE5AB666}" dt="2021-11-25T10:10:10.632" v="504" actId="20577"/>
          <ac:spMkLst>
            <pc:docMk/>
            <pc:sldMk cId="2524573765" sldId="277"/>
            <ac:spMk id="4" creationId="{7E975072-9137-4D87-B8F1-53AB6C2DCC9F}"/>
          </ac:spMkLst>
        </pc:spChg>
      </pc:sldChg>
      <pc:sldChg chg="modSp new">
        <pc:chgData name="BRIENT Nathan" userId="S::nathan.brient@reseau.eseo.fr::754b77c3-2e09-4b71-a988-2c80dc46e2f3" providerId="AD" clId="Web-{273FE4AD-B3AB-5DC2-6800-235BCE5AB666}" dt="2021-11-25T10:10:13.351" v="505" actId="20577"/>
        <pc:sldMkLst>
          <pc:docMk/>
          <pc:sldMk cId="4260193765" sldId="278"/>
        </pc:sldMkLst>
        <pc:spChg chg="mod">
          <ac:chgData name="BRIENT Nathan" userId="S::nathan.brient@reseau.eseo.fr::754b77c3-2e09-4b71-a988-2c80dc46e2f3" providerId="AD" clId="Web-{273FE4AD-B3AB-5DC2-6800-235BCE5AB666}" dt="2021-11-25T10:10:13.351" v="505" actId="20577"/>
          <ac:spMkLst>
            <pc:docMk/>
            <pc:sldMk cId="4260193765" sldId="278"/>
            <ac:spMk id="4" creationId="{1DA63B36-D730-437A-B7FE-12B1D710C09B}"/>
          </ac:spMkLst>
        </pc:spChg>
      </pc:sldChg>
      <pc:sldMasterChg chg="modSldLayout">
        <pc:chgData name="BRIENT Nathan" userId="S::nathan.brient@reseau.eseo.fr::754b77c3-2e09-4b71-a988-2c80dc46e2f3" providerId="AD" clId="Web-{273FE4AD-B3AB-5DC2-6800-235BCE5AB666}" dt="2021-11-25T08:25:41.535" v="0"/>
        <pc:sldMasterMkLst>
          <pc:docMk/>
          <pc:sldMasterMk cId="3071127875" sldId="2147483648"/>
        </pc:sldMasterMkLst>
        <pc:sldLayoutChg chg="replI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3071127875" sldId="2147483648"/>
            <pc:sldLayoutMk cId="1902177510" sldId="2147483664"/>
          </pc:sldLayoutMkLst>
        </pc:sldLayoutChg>
        <pc:sldLayoutChg chg="replI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3071127875" sldId="2147483648"/>
            <pc:sldLayoutMk cId="3747632232" sldId="2147483665"/>
          </pc:sldLayoutMkLst>
        </pc:sldLayoutChg>
      </pc:sldMasterChg>
      <pc:sldMasterChg chg="add addSldLayout">
        <pc:chgData name="BRIENT Nathan" userId="S::nathan.brient@reseau.eseo.fr::754b77c3-2e09-4b71-a988-2c80dc46e2f3" providerId="AD" clId="Web-{273FE4AD-B3AB-5DC2-6800-235BCE5AB666}" dt="2021-11-25T08:25:41.535" v="0"/>
        <pc:sldMasterMkLst>
          <pc:docMk/>
          <pc:sldMasterMk cId="1888895330" sldId="2147483661"/>
        </pc:sldMasterMkLst>
        <pc:sldLayoutChg chg="ad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1888895330" sldId="2147483661"/>
            <pc:sldLayoutMk cId="0" sldId="2147483652"/>
          </pc:sldLayoutMkLst>
        </pc:sldLayoutChg>
        <pc:sldLayoutChg chg="ad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1888895330" sldId="2147483661"/>
            <pc:sldLayoutMk cId="1361246608" sldId="2147483659"/>
          </pc:sldLayoutMkLst>
        </pc:sldLayoutChg>
        <pc:sldLayoutChg chg="ad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1888895330" sldId="2147483661"/>
            <pc:sldLayoutMk cId="2110666809" sldId="2147483662"/>
          </pc:sldLayoutMkLst>
        </pc:sldLayoutChg>
        <pc:sldLayoutChg chg="ad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1888895330" sldId="2147483661"/>
            <pc:sldLayoutMk cId="1166941123" sldId="2147483663"/>
          </pc:sldLayoutMkLst>
        </pc:sldLayoutChg>
      </pc:sldMasterChg>
    </pc:docChg>
  </pc:docChgLst>
  <pc:docChgLst>
    <pc:chgData name="HINCELIN Arnaud" userId="S::arnaud.hincelin@reseau.eseo.fr::389ba79c-bdd4-4784-a2f7-705bf94ebc34" providerId="AD" clId="Web-{4FBF5894-72CC-0E64-62B7-E1CE39193E16}"/>
    <pc:docChg chg="modSld">
      <pc:chgData name="HINCELIN Arnaud" userId="S::arnaud.hincelin@reseau.eseo.fr::389ba79c-bdd4-4784-a2f7-705bf94ebc34" providerId="AD" clId="Web-{4FBF5894-72CC-0E64-62B7-E1CE39193E16}" dt="2021-11-25T15:52:46.214" v="0" actId="1076"/>
      <pc:docMkLst>
        <pc:docMk/>
      </pc:docMkLst>
      <pc:sldChg chg="modSp">
        <pc:chgData name="HINCELIN Arnaud" userId="S::arnaud.hincelin@reseau.eseo.fr::389ba79c-bdd4-4784-a2f7-705bf94ebc34" providerId="AD" clId="Web-{4FBF5894-72CC-0E64-62B7-E1CE39193E16}" dt="2021-11-25T15:52:46.214" v="0" actId="1076"/>
        <pc:sldMkLst>
          <pc:docMk/>
          <pc:sldMk cId="3387095686" sldId="266"/>
        </pc:sldMkLst>
        <pc:spChg chg="mod">
          <ac:chgData name="HINCELIN Arnaud" userId="S::arnaud.hincelin@reseau.eseo.fr::389ba79c-bdd4-4784-a2f7-705bf94ebc34" providerId="AD" clId="Web-{4FBF5894-72CC-0E64-62B7-E1CE39193E16}" dt="2021-11-25T15:52:46.214" v="0" actId="1076"/>
          <ac:spMkLst>
            <pc:docMk/>
            <pc:sldMk cId="3387095686" sldId="266"/>
            <ac:spMk id="6" creationId="{405B12CE-0845-4F5E-AD49-4BBB46B881FC}"/>
          </ac:spMkLst>
        </pc:spChg>
      </pc:sldChg>
    </pc:docChg>
  </pc:docChgLst>
  <pc:docChgLst>
    <pc:chgData name="LE ROUX Adrien" userId="S::adrien.leroux@reseau.eseo.fr::b763c028-1a73-467a-a70c-0ee2c5e87874" providerId="AD" clId="Web-{6A47242E-17D9-33F6-279D-E4F3089DD4A3}"/>
    <pc:docChg chg="addSld modSld">
      <pc:chgData name="LE ROUX Adrien" userId="S::adrien.leroux@reseau.eseo.fr::b763c028-1a73-467a-a70c-0ee2c5e87874" providerId="AD" clId="Web-{6A47242E-17D9-33F6-279D-E4F3089DD4A3}" dt="2021-11-25T22:47:23.498" v="98"/>
      <pc:docMkLst>
        <pc:docMk/>
      </pc:docMkLst>
      <pc:sldChg chg="addSp delSp modSp new">
        <pc:chgData name="LE ROUX Adrien" userId="S::adrien.leroux@reseau.eseo.fr::b763c028-1a73-467a-a70c-0ee2c5e87874" providerId="AD" clId="Web-{6A47242E-17D9-33F6-279D-E4F3089DD4A3}" dt="2021-11-25T22:47:23.498" v="98"/>
        <pc:sldMkLst>
          <pc:docMk/>
          <pc:sldMk cId="1400528446" sldId="305"/>
        </pc:sldMkLst>
        <pc:spChg chg="del">
          <ac:chgData name="LE ROUX Adrien" userId="S::adrien.leroux@reseau.eseo.fr::b763c028-1a73-467a-a70c-0ee2c5e87874" providerId="AD" clId="Web-{6A47242E-17D9-33F6-279D-E4F3089DD4A3}" dt="2021-11-25T22:32:46.805" v="4"/>
          <ac:spMkLst>
            <pc:docMk/>
            <pc:sldMk cId="1400528446" sldId="305"/>
            <ac:spMk id="2" creationId="{53CF00D0-948A-4251-898B-8D6EE8E35B4D}"/>
          </ac:spMkLst>
        </pc:spChg>
        <pc:spChg chg="mod">
          <ac:chgData name="LE ROUX Adrien" userId="S::adrien.leroux@reseau.eseo.fr::b763c028-1a73-467a-a70c-0ee2c5e87874" providerId="AD" clId="Web-{6A47242E-17D9-33F6-279D-E4F3089DD4A3}" dt="2021-11-25T22:47:23.498" v="98"/>
          <ac:spMkLst>
            <pc:docMk/>
            <pc:sldMk cId="1400528446" sldId="305"/>
            <ac:spMk id="4" creationId="{48C791A2-C719-4338-98BC-AD349877767E}"/>
          </ac:spMkLst>
        </pc:spChg>
        <pc:spChg chg="add mod">
          <ac:chgData name="LE ROUX Adrien" userId="S::adrien.leroux@reseau.eseo.fr::b763c028-1a73-467a-a70c-0ee2c5e87874" providerId="AD" clId="Web-{6A47242E-17D9-33F6-279D-E4F3089DD4A3}" dt="2021-11-25T22:43:18.352" v="86" actId="20577"/>
          <ac:spMkLst>
            <pc:docMk/>
            <pc:sldMk cId="1400528446" sldId="305"/>
            <ac:spMk id="10" creationId="{8EA382AA-F725-4A7F-B1C3-4ACDAB0AEED2}"/>
          </ac:spMkLst>
        </pc:spChg>
        <pc:spChg chg="add mod">
          <ac:chgData name="LE ROUX Adrien" userId="S::adrien.leroux@reseau.eseo.fr::b763c028-1a73-467a-a70c-0ee2c5e87874" providerId="AD" clId="Web-{6A47242E-17D9-33F6-279D-E4F3089DD4A3}" dt="2021-11-25T22:46:02.199" v="95" actId="1076"/>
          <ac:spMkLst>
            <pc:docMk/>
            <pc:sldMk cId="1400528446" sldId="305"/>
            <ac:spMk id="11" creationId="{D4D0218A-7692-40BB-99C0-4AD06A37D1CC}"/>
          </ac:spMkLst>
        </pc:spChg>
        <pc:picChg chg="add del mod modCrop">
          <ac:chgData name="LE ROUX Adrien" userId="S::adrien.leroux@reseau.eseo.fr::b763c028-1a73-467a-a70c-0ee2c5e87874" providerId="AD" clId="Web-{6A47242E-17D9-33F6-279D-E4F3089DD4A3}" dt="2021-11-25T22:35:23.059" v="19"/>
          <ac:picMkLst>
            <pc:docMk/>
            <pc:sldMk cId="1400528446" sldId="305"/>
            <ac:picMk id="6" creationId="{954D6782-D809-4C92-9BD7-AB9B0AEFE656}"/>
          </ac:picMkLst>
        </pc:picChg>
        <pc:picChg chg="add del mod">
          <ac:chgData name="LE ROUX Adrien" userId="S::adrien.leroux@reseau.eseo.fr::b763c028-1a73-467a-a70c-0ee2c5e87874" providerId="AD" clId="Web-{6A47242E-17D9-33F6-279D-E4F3089DD4A3}" dt="2021-11-25T22:35:24.653" v="20"/>
          <ac:picMkLst>
            <pc:docMk/>
            <pc:sldMk cId="1400528446" sldId="305"/>
            <ac:picMk id="7" creationId="{BD470D3C-C6BB-4C6E-8A0D-0FFFD12302A8}"/>
          </ac:picMkLst>
        </pc:picChg>
        <pc:picChg chg="add mod">
          <ac:chgData name="LE ROUX Adrien" userId="S::adrien.leroux@reseau.eseo.fr::b763c028-1a73-467a-a70c-0ee2c5e87874" providerId="AD" clId="Web-{6A47242E-17D9-33F6-279D-E4F3089DD4A3}" dt="2021-11-25T22:45:50.168" v="93" actId="1076"/>
          <ac:picMkLst>
            <pc:docMk/>
            <pc:sldMk cId="1400528446" sldId="305"/>
            <ac:picMk id="8" creationId="{52ED3BAC-1FEB-4F22-9BA0-53CB8D01E263}"/>
          </ac:picMkLst>
        </pc:picChg>
        <pc:picChg chg="add mod">
          <ac:chgData name="LE ROUX Adrien" userId="S::adrien.leroux@reseau.eseo.fr::b763c028-1a73-467a-a70c-0ee2c5e87874" providerId="AD" clId="Web-{6A47242E-17D9-33F6-279D-E4F3089DD4A3}" dt="2021-11-25T22:45:54.808" v="94" actId="1076"/>
          <ac:picMkLst>
            <pc:docMk/>
            <pc:sldMk cId="1400528446" sldId="305"/>
            <ac:picMk id="9" creationId="{658794F7-C777-49E8-8F8B-3FC4723FED76}"/>
          </ac:picMkLst>
        </pc:picChg>
      </pc:sldChg>
    </pc:docChg>
  </pc:docChgLst>
  <pc:docChgLst>
    <pc:chgData name="LE ROUX Adrien" userId="S::adrien.leroux@reseau.eseo.fr::b763c028-1a73-467a-a70c-0ee2c5e87874" providerId="AD" clId="Web-{D115C341-00B1-E262-2932-F0ABE122CFC2}"/>
    <pc:docChg chg="modSld">
      <pc:chgData name="LE ROUX Adrien" userId="S::adrien.leroux@reseau.eseo.fr::b763c028-1a73-467a-a70c-0ee2c5e87874" providerId="AD" clId="Web-{D115C341-00B1-E262-2932-F0ABE122CFC2}" dt="2021-11-26T00:04:22.198" v="458"/>
      <pc:docMkLst>
        <pc:docMk/>
      </pc:docMkLst>
      <pc:sldChg chg="modSp">
        <pc:chgData name="LE ROUX Adrien" userId="S::adrien.leroux@reseau.eseo.fr::b763c028-1a73-467a-a70c-0ee2c5e87874" providerId="AD" clId="Web-{D115C341-00B1-E262-2932-F0ABE122CFC2}" dt="2021-11-25T23:43:54.369" v="65" actId="20577"/>
        <pc:sldMkLst>
          <pc:docMk/>
          <pc:sldMk cId="2900558108" sldId="301"/>
        </pc:sldMkLst>
        <pc:spChg chg="mod">
          <ac:chgData name="LE ROUX Adrien" userId="S::adrien.leroux@reseau.eseo.fr::b763c028-1a73-467a-a70c-0ee2c5e87874" providerId="AD" clId="Web-{D115C341-00B1-E262-2932-F0ABE122CFC2}" dt="2021-11-25T23:43:54.369" v="65" actId="20577"/>
          <ac:spMkLst>
            <pc:docMk/>
            <pc:sldMk cId="2900558108" sldId="301"/>
            <ac:spMk id="4" creationId="{B69B5A93-D751-426A-980C-83EAE9884A1D}"/>
          </ac:spMkLst>
        </pc:spChg>
      </pc:sldChg>
      <pc:sldChg chg="modSp">
        <pc:chgData name="LE ROUX Adrien" userId="S::adrien.leroux@reseau.eseo.fr::b763c028-1a73-467a-a70c-0ee2c5e87874" providerId="AD" clId="Web-{D115C341-00B1-E262-2932-F0ABE122CFC2}" dt="2021-11-25T23:44:00.385" v="66" actId="20577"/>
        <pc:sldMkLst>
          <pc:docMk/>
          <pc:sldMk cId="609664725" sldId="302"/>
        </pc:sldMkLst>
        <pc:spChg chg="mod">
          <ac:chgData name="LE ROUX Adrien" userId="S::adrien.leroux@reseau.eseo.fr::b763c028-1a73-467a-a70c-0ee2c5e87874" providerId="AD" clId="Web-{D115C341-00B1-E262-2932-F0ABE122CFC2}" dt="2021-11-25T23:44:00.385" v="66" actId="20577"/>
          <ac:spMkLst>
            <pc:docMk/>
            <pc:sldMk cId="609664725" sldId="302"/>
            <ac:spMk id="4" creationId="{8F9B4E23-3D0B-418A-8107-6BB478E4C95C}"/>
          </ac:spMkLst>
        </pc:spChg>
      </pc:sldChg>
      <pc:sldChg chg="addSp modSp">
        <pc:chgData name="LE ROUX Adrien" userId="S::adrien.leroux@reseau.eseo.fr::b763c028-1a73-467a-a70c-0ee2c5e87874" providerId="AD" clId="Web-{D115C341-00B1-E262-2932-F0ABE122CFC2}" dt="2021-11-26T00:04:22.198" v="458"/>
        <pc:sldMkLst>
          <pc:docMk/>
          <pc:sldMk cId="1400528446" sldId="305"/>
        </pc:sldMkLst>
        <pc:spChg chg="add mod">
          <ac:chgData name="LE ROUX Adrien" userId="S::adrien.leroux@reseau.eseo.fr::b763c028-1a73-467a-a70c-0ee2c5e87874" providerId="AD" clId="Web-{D115C341-00B1-E262-2932-F0ABE122CFC2}" dt="2021-11-25T23:40:50.505" v="63" actId="20577"/>
          <ac:spMkLst>
            <pc:docMk/>
            <pc:sldMk cId="1400528446" sldId="305"/>
            <ac:spMk id="2" creationId="{D1098B97-7F32-4CE2-90D8-1111C4862EAC}"/>
          </ac:spMkLst>
        </pc:spChg>
        <pc:spChg chg="add mod">
          <ac:chgData name="LE ROUX Adrien" userId="S::adrien.leroux@reseau.eseo.fr::b763c028-1a73-467a-a70c-0ee2c5e87874" providerId="AD" clId="Web-{D115C341-00B1-E262-2932-F0ABE122CFC2}" dt="2021-11-26T00:03:52.526" v="455" actId="1076"/>
          <ac:spMkLst>
            <pc:docMk/>
            <pc:sldMk cId="1400528446" sldId="305"/>
            <ac:spMk id="6" creationId="{81283BAB-3609-43C6-8547-1A2C413D1959}"/>
          </ac:spMkLst>
        </pc:spChg>
        <pc:spChg chg="mod">
          <ac:chgData name="LE ROUX Adrien" userId="S::adrien.leroux@reseau.eseo.fr::b763c028-1a73-467a-a70c-0ee2c5e87874" providerId="AD" clId="Web-{D115C341-00B1-E262-2932-F0ABE122CFC2}" dt="2021-11-25T23:45:16.043" v="84" actId="20577"/>
          <ac:spMkLst>
            <pc:docMk/>
            <pc:sldMk cId="1400528446" sldId="305"/>
            <ac:spMk id="11" creationId="{D4D0218A-7692-40BB-99C0-4AD06A37D1CC}"/>
          </ac:spMkLst>
        </pc:spChg>
        <pc:spChg chg="add mod">
          <ac:chgData name="LE ROUX Adrien" userId="S::adrien.leroux@reseau.eseo.fr::b763c028-1a73-467a-a70c-0ee2c5e87874" providerId="AD" clId="Web-{D115C341-00B1-E262-2932-F0ABE122CFC2}" dt="2021-11-26T00:04:05.089" v="456" actId="1076"/>
          <ac:spMkLst>
            <pc:docMk/>
            <pc:sldMk cId="1400528446" sldId="305"/>
            <ac:spMk id="12" creationId="{34963D8A-0084-4C28-9B9B-0EFFFC977AD0}"/>
          </ac:spMkLst>
        </pc:spChg>
        <pc:picChg chg="mod">
          <ac:chgData name="LE ROUX Adrien" userId="S::adrien.leroux@reseau.eseo.fr::b763c028-1a73-467a-a70c-0ee2c5e87874" providerId="AD" clId="Web-{D115C341-00B1-E262-2932-F0ABE122CFC2}" dt="2021-11-26T00:04:22.198" v="458"/>
          <ac:picMkLst>
            <pc:docMk/>
            <pc:sldMk cId="1400528446" sldId="305"/>
            <ac:picMk id="8" creationId="{52ED3BAC-1FEB-4F22-9BA0-53CB8D01E263}"/>
          </ac:picMkLst>
        </pc:picChg>
        <pc:picChg chg="mod">
          <ac:chgData name="LE ROUX Adrien" userId="S::adrien.leroux@reseau.eseo.fr::b763c028-1a73-467a-a70c-0ee2c5e87874" providerId="AD" clId="Web-{D115C341-00B1-E262-2932-F0ABE122CFC2}" dt="2021-11-26T00:04:17.980" v="457"/>
          <ac:picMkLst>
            <pc:docMk/>
            <pc:sldMk cId="1400528446" sldId="305"/>
            <ac:picMk id="9" creationId="{658794F7-C777-49E8-8F8B-3FC4723FED76}"/>
          </ac:picMkLst>
        </pc:picChg>
      </pc:sldChg>
    </pc:docChg>
  </pc:docChgLst>
  <pc:docChgLst>
    <pc:chgData name="HINCELIN Arnaud" userId="S::arnaud.hincelin@reseau.eseo.fr::389ba79c-bdd4-4784-a2f7-705bf94ebc34" providerId="AD" clId="Web-{4F07EB61-69B4-0E02-1D8A-179CC1FF1679}"/>
    <pc:docChg chg="addSld delSld modSld sldOrd">
      <pc:chgData name="HINCELIN Arnaud" userId="S::arnaud.hincelin@reseau.eseo.fr::389ba79c-bdd4-4784-a2f7-705bf94ebc34" providerId="AD" clId="Web-{4F07EB61-69B4-0E02-1D8A-179CC1FF1679}" dt="2021-11-25T15:52:29.441" v="298" actId="20577"/>
      <pc:docMkLst>
        <pc:docMk/>
      </pc:docMkLst>
      <pc:sldChg chg="addSp delSp modSp">
        <pc:chgData name="HINCELIN Arnaud" userId="S::arnaud.hincelin@reseau.eseo.fr::389ba79c-bdd4-4784-a2f7-705bf94ebc34" providerId="AD" clId="Web-{4F07EB61-69B4-0E02-1D8A-179CC1FF1679}" dt="2021-11-25T15:52:29.441" v="298" actId="20577"/>
        <pc:sldMkLst>
          <pc:docMk/>
          <pc:sldMk cId="3387095686" sldId="266"/>
        </pc:sldMkLst>
        <pc:spChg chg="del mod">
          <ac:chgData name="HINCELIN Arnaud" userId="S::arnaud.hincelin@reseau.eseo.fr::389ba79c-bdd4-4784-a2f7-705bf94ebc34" providerId="AD" clId="Web-{4F07EB61-69B4-0E02-1D8A-179CC1FF1679}" dt="2021-11-25T15:51:01.798" v="285"/>
          <ac:spMkLst>
            <pc:docMk/>
            <pc:sldMk cId="3387095686" sldId="266"/>
            <ac:spMk id="4" creationId="{00000000-0000-0000-0000-000000000000}"/>
          </ac:spMkLst>
        </pc:spChg>
        <pc:spChg chg="add mod">
          <ac:chgData name="HINCELIN Arnaud" userId="S::arnaud.hincelin@reseau.eseo.fr::389ba79c-bdd4-4784-a2f7-705bf94ebc34" providerId="AD" clId="Web-{4F07EB61-69B4-0E02-1D8A-179CC1FF1679}" dt="2021-11-25T15:52:29.441" v="298" actId="20577"/>
          <ac:spMkLst>
            <pc:docMk/>
            <pc:sldMk cId="3387095686" sldId="266"/>
            <ac:spMk id="6" creationId="{405B12CE-0845-4F5E-AD49-4BBB46B881FC}"/>
          </ac:spMkLst>
        </pc:spChg>
        <pc:spChg chg="add del mod">
          <ac:chgData name="HINCELIN Arnaud" userId="S::arnaud.hincelin@reseau.eseo.fr::389ba79c-bdd4-4784-a2f7-705bf94ebc34" providerId="AD" clId="Web-{4F07EB61-69B4-0E02-1D8A-179CC1FF1679}" dt="2021-11-25T15:51:05.736" v="287"/>
          <ac:spMkLst>
            <pc:docMk/>
            <pc:sldMk cId="3387095686" sldId="266"/>
            <ac:spMk id="8" creationId="{D3E19249-5DC8-4593-9A50-6F06A1AF133C}"/>
          </ac:spMkLst>
        </pc:spChg>
      </pc:sldChg>
      <pc:sldChg chg="modSp">
        <pc:chgData name="HINCELIN Arnaud" userId="S::arnaud.hincelin@reseau.eseo.fr::389ba79c-bdd4-4784-a2f7-705bf94ebc34" providerId="AD" clId="Web-{4F07EB61-69B4-0E02-1D8A-179CC1FF1679}" dt="2021-11-25T15:47:17.466" v="208" actId="20577"/>
        <pc:sldMkLst>
          <pc:docMk/>
          <pc:sldMk cId="1379452282" sldId="267"/>
        </pc:sldMkLst>
        <pc:spChg chg="mod">
          <ac:chgData name="HINCELIN Arnaud" userId="S::arnaud.hincelin@reseau.eseo.fr::389ba79c-bdd4-4784-a2f7-705bf94ebc34" providerId="AD" clId="Web-{4F07EB61-69B4-0E02-1D8A-179CC1FF1679}" dt="2021-11-25T15:47:17.466" v="208" actId="20577"/>
          <ac:spMkLst>
            <pc:docMk/>
            <pc:sldMk cId="1379452282" sldId="267"/>
            <ac:spMk id="2" creationId="{18E3A52B-5D85-4DD6-B44D-3D1D2D291E59}"/>
          </ac:spMkLst>
        </pc:spChg>
      </pc:sldChg>
      <pc:sldChg chg="modSp">
        <pc:chgData name="HINCELIN Arnaud" userId="S::arnaud.hincelin@reseau.eseo.fr::389ba79c-bdd4-4784-a2f7-705bf94ebc34" providerId="AD" clId="Web-{4F07EB61-69B4-0E02-1D8A-179CC1FF1679}" dt="2021-11-25T15:45:44.136" v="162" actId="20577"/>
        <pc:sldMkLst>
          <pc:docMk/>
          <pc:sldMk cId="205736861" sldId="269"/>
        </pc:sldMkLst>
        <pc:spChg chg="mod">
          <ac:chgData name="HINCELIN Arnaud" userId="S::arnaud.hincelin@reseau.eseo.fr::389ba79c-bdd4-4784-a2f7-705bf94ebc34" providerId="AD" clId="Web-{4F07EB61-69B4-0E02-1D8A-179CC1FF1679}" dt="2021-11-25T15:45:44.136" v="162" actId="20577"/>
          <ac:spMkLst>
            <pc:docMk/>
            <pc:sldMk cId="205736861" sldId="269"/>
            <ac:spMk id="4" creationId="{00000000-0000-0000-0000-000000000000}"/>
          </ac:spMkLst>
        </pc:spChg>
      </pc:sldChg>
      <pc:sldChg chg="modSp">
        <pc:chgData name="HINCELIN Arnaud" userId="S::arnaud.hincelin@reseau.eseo.fr::389ba79c-bdd4-4784-a2f7-705bf94ebc34" providerId="AD" clId="Web-{4F07EB61-69B4-0E02-1D8A-179CC1FF1679}" dt="2021-11-25T15:45:49.355" v="165" actId="20577"/>
        <pc:sldMkLst>
          <pc:docMk/>
          <pc:sldMk cId="1974778509" sldId="270"/>
        </pc:sldMkLst>
        <pc:spChg chg="mod">
          <ac:chgData name="HINCELIN Arnaud" userId="S::arnaud.hincelin@reseau.eseo.fr::389ba79c-bdd4-4784-a2f7-705bf94ebc34" providerId="AD" clId="Web-{4F07EB61-69B4-0E02-1D8A-179CC1FF1679}" dt="2021-11-25T15:45:49.355" v="165" actId="20577"/>
          <ac:spMkLst>
            <pc:docMk/>
            <pc:sldMk cId="1974778509" sldId="270"/>
            <ac:spMk id="4" creationId="{00000000-0000-0000-0000-000000000000}"/>
          </ac:spMkLst>
        </pc:spChg>
      </pc:sldChg>
      <pc:sldChg chg="modSp">
        <pc:chgData name="HINCELIN Arnaud" userId="S::arnaud.hincelin@reseau.eseo.fr::389ba79c-bdd4-4784-a2f7-705bf94ebc34" providerId="AD" clId="Web-{4F07EB61-69B4-0E02-1D8A-179CC1FF1679}" dt="2021-11-25T15:49:34.687" v="264" actId="20577"/>
        <pc:sldMkLst>
          <pc:docMk/>
          <pc:sldMk cId="1665841029" sldId="271"/>
        </pc:sldMkLst>
        <pc:spChg chg="mod">
          <ac:chgData name="HINCELIN Arnaud" userId="S::arnaud.hincelin@reseau.eseo.fr::389ba79c-bdd4-4784-a2f7-705bf94ebc34" providerId="AD" clId="Web-{4F07EB61-69B4-0E02-1D8A-179CC1FF1679}" dt="2021-11-25T15:49:34.687" v="264" actId="20577"/>
          <ac:spMkLst>
            <pc:docMk/>
            <pc:sldMk cId="1665841029" sldId="271"/>
            <ac:spMk id="4" creationId="{00000000-0000-0000-0000-000000000000}"/>
          </ac:spMkLst>
        </pc:spChg>
      </pc:sldChg>
      <pc:sldChg chg="modSp">
        <pc:chgData name="HINCELIN Arnaud" userId="S::arnaud.hincelin@reseau.eseo.fr::389ba79c-bdd4-4784-a2f7-705bf94ebc34" providerId="AD" clId="Web-{4F07EB61-69B4-0E02-1D8A-179CC1FF1679}" dt="2021-11-25T15:49:43.813" v="271" actId="20577"/>
        <pc:sldMkLst>
          <pc:docMk/>
          <pc:sldMk cId="1915090378" sldId="272"/>
        </pc:sldMkLst>
        <pc:spChg chg="mod">
          <ac:chgData name="HINCELIN Arnaud" userId="S::arnaud.hincelin@reseau.eseo.fr::389ba79c-bdd4-4784-a2f7-705bf94ebc34" providerId="AD" clId="Web-{4F07EB61-69B4-0E02-1D8A-179CC1FF1679}" dt="2021-11-25T15:49:43.813" v="271" actId="20577"/>
          <ac:spMkLst>
            <pc:docMk/>
            <pc:sldMk cId="1915090378" sldId="272"/>
            <ac:spMk id="4" creationId="{00000000-0000-0000-0000-000000000000}"/>
          </ac:spMkLst>
        </pc:spChg>
      </pc:sldChg>
      <pc:sldChg chg="ord">
        <pc:chgData name="HINCELIN Arnaud" userId="S::arnaud.hincelin@reseau.eseo.fr::389ba79c-bdd4-4784-a2f7-705bf94ebc34" providerId="AD" clId="Web-{4F07EB61-69B4-0E02-1D8A-179CC1FF1679}" dt="2021-11-25T15:43:16.946" v="73"/>
        <pc:sldMkLst>
          <pc:docMk/>
          <pc:sldMk cId="1371723015" sldId="285"/>
        </pc:sldMkLst>
      </pc:sldChg>
      <pc:sldChg chg="ord">
        <pc:chgData name="HINCELIN Arnaud" userId="S::arnaud.hincelin@reseau.eseo.fr::389ba79c-bdd4-4784-a2f7-705bf94ebc34" providerId="AD" clId="Web-{4F07EB61-69B4-0E02-1D8A-179CC1FF1679}" dt="2021-11-25T15:43:16.946" v="71"/>
        <pc:sldMkLst>
          <pc:docMk/>
          <pc:sldMk cId="1086526494" sldId="286"/>
        </pc:sldMkLst>
      </pc:sldChg>
      <pc:sldChg chg="addSp modSp ord">
        <pc:chgData name="HINCELIN Arnaud" userId="S::arnaud.hincelin@reseau.eseo.fr::389ba79c-bdd4-4784-a2f7-705bf94ebc34" providerId="AD" clId="Web-{4F07EB61-69B4-0E02-1D8A-179CC1FF1679}" dt="2021-11-25T15:44:05.306" v="84"/>
        <pc:sldMkLst>
          <pc:docMk/>
          <pc:sldMk cId="1350921171" sldId="290"/>
        </pc:sldMkLst>
        <pc:spChg chg="add mod">
          <ac:chgData name="HINCELIN Arnaud" userId="S::arnaud.hincelin@reseau.eseo.fr::389ba79c-bdd4-4784-a2f7-705bf94ebc34" providerId="AD" clId="Web-{4F07EB61-69B4-0E02-1D8A-179CC1FF1679}" dt="2021-11-25T15:41:09.413" v="24" actId="20577"/>
          <ac:spMkLst>
            <pc:docMk/>
            <pc:sldMk cId="1350921171" sldId="290"/>
            <ac:spMk id="35" creationId="{2D6BE3BC-EBDF-48EE-95D7-D9FFF6A2B483}"/>
          </ac:spMkLst>
        </pc:spChg>
        <pc:cxnChg chg="add mod">
          <ac:chgData name="HINCELIN Arnaud" userId="S::arnaud.hincelin@reseau.eseo.fr::389ba79c-bdd4-4784-a2f7-705bf94ebc34" providerId="AD" clId="Web-{4F07EB61-69B4-0E02-1D8A-179CC1FF1679}" dt="2021-11-25T15:40:46.334" v="18" actId="14100"/>
          <ac:cxnSpMkLst>
            <pc:docMk/>
            <pc:sldMk cId="1350921171" sldId="290"/>
            <ac:cxnSpMk id="37" creationId="{0E67C3CF-DD4D-428B-A909-49F43D43E914}"/>
          </ac:cxnSpMkLst>
        </pc:cxnChg>
      </pc:sldChg>
      <pc:sldChg chg="ord">
        <pc:chgData name="HINCELIN Arnaud" userId="S::arnaud.hincelin@reseau.eseo.fr::389ba79c-bdd4-4784-a2f7-705bf94ebc34" providerId="AD" clId="Web-{4F07EB61-69B4-0E02-1D8A-179CC1FF1679}" dt="2021-11-25T15:43:16.946" v="72"/>
        <pc:sldMkLst>
          <pc:docMk/>
          <pc:sldMk cId="3774381186" sldId="291"/>
        </pc:sldMkLst>
      </pc:sldChg>
      <pc:sldChg chg="addSp modSp ord">
        <pc:chgData name="HINCELIN Arnaud" userId="S::arnaud.hincelin@reseau.eseo.fr::389ba79c-bdd4-4784-a2f7-705bf94ebc34" providerId="AD" clId="Web-{4F07EB61-69B4-0E02-1D8A-179CC1FF1679}" dt="2021-11-25T15:44:05.306" v="83"/>
        <pc:sldMkLst>
          <pc:docMk/>
          <pc:sldMk cId="3755323057" sldId="293"/>
        </pc:sldMkLst>
        <pc:spChg chg="add mod">
          <ac:chgData name="HINCELIN Arnaud" userId="S::arnaud.hincelin@reseau.eseo.fr::389ba79c-bdd4-4784-a2f7-705bf94ebc34" providerId="AD" clId="Web-{4F07EB61-69B4-0E02-1D8A-179CC1FF1679}" dt="2021-11-25T15:41:13.413" v="27" actId="20577"/>
          <ac:spMkLst>
            <pc:docMk/>
            <pc:sldMk cId="3755323057" sldId="293"/>
            <ac:spMk id="2" creationId="{A14CE36F-74C5-4C1B-89B3-7208BD7AECBD}"/>
          </ac:spMkLst>
        </pc:spChg>
        <pc:cxnChg chg="add">
          <ac:chgData name="HINCELIN Arnaud" userId="S::arnaud.hincelin@reseau.eseo.fr::389ba79c-bdd4-4784-a2f7-705bf94ebc34" providerId="AD" clId="Web-{4F07EB61-69B4-0E02-1D8A-179CC1FF1679}" dt="2021-11-25T15:40:56.178" v="20"/>
          <ac:cxnSpMkLst>
            <pc:docMk/>
            <pc:sldMk cId="3755323057" sldId="293"/>
            <ac:cxnSpMk id="7" creationId="{00F5C7F7-968D-4024-9EFB-FA5000E488DA}"/>
          </ac:cxnSpMkLst>
        </pc:cxnChg>
      </pc:sldChg>
      <pc:sldChg chg="modSp add ord replId">
        <pc:chgData name="HINCELIN Arnaud" userId="S::arnaud.hincelin@reseau.eseo.fr::389ba79c-bdd4-4784-a2f7-705bf94ebc34" providerId="AD" clId="Web-{4F07EB61-69B4-0E02-1D8A-179CC1FF1679}" dt="2021-11-25T15:46:23.121" v="202" actId="20577"/>
        <pc:sldMkLst>
          <pc:docMk/>
          <pc:sldMk cId="2911249660" sldId="294"/>
        </pc:sldMkLst>
        <pc:spChg chg="mod">
          <ac:chgData name="HINCELIN Arnaud" userId="S::arnaud.hincelin@reseau.eseo.fr::389ba79c-bdd4-4784-a2f7-705bf94ebc34" providerId="AD" clId="Web-{4F07EB61-69B4-0E02-1D8A-179CC1FF1679}" dt="2021-11-25T15:46:23.121" v="202" actId="20577"/>
          <ac:spMkLst>
            <pc:docMk/>
            <pc:sldMk cId="2911249660" sldId="294"/>
            <ac:spMk id="4" creationId="{00000000-0000-0000-0000-000000000000}"/>
          </ac:spMkLst>
        </pc:spChg>
      </pc:sldChg>
      <pc:sldChg chg="new del">
        <pc:chgData name="HINCELIN Arnaud" userId="S::arnaud.hincelin@reseau.eseo.fr::389ba79c-bdd4-4784-a2f7-705bf94ebc34" providerId="AD" clId="Web-{4F07EB61-69B4-0E02-1D8A-179CC1FF1679}" dt="2021-11-25T15:46:31.653" v="204"/>
        <pc:sldMkLst>
          <pc:docMk/>
          <pc:sldMk cId="1405081763" sldId="295"/>
        </pc:sldMkLst>
      </pc:sldChg>
      <pc:sldChg chg="modSp add ord replId">
        <pc:chgData name="HINCELIN Arnaud" userId="S::arnaud.hincelin@reseau.eseo.fr::389ba79c-bdd4-4784-a2f7-705bf94ebc34" providerId="AD" clId="Web-{4F07EB61-69B4-0E02-1D8A-179CC1FF1679}" dt="2021-11-25T15:48:09.936" v="231" actId="20577"/>
        <pc:sldMkLst>
          <pc:docMk/>
          <pc:sldMk cId="3569328700" sldId="295"/>
        </pc:sldMkLst>
        <pc:spChg chg="mod">
          <ac:chgData name="HINCELIN Arnaud" userId="S::arnaud.hincelin@reseau.eseo.fr::389ba79c-bdd4-4784-a2f7-705bf94ebc34" providerId="AD" clId="Web-{4F07EB61-69B4-0E02-1D8A-179CC1FF1679}" dt="2021-11-25T15:48:09.936" v="231" actId="20577"/>
          <ac:spMkLst>
            <pc:docMk/>
            <pc:sldMk cId="3569328700" sldId="295"/>
            <ac:spMk id="4" creationId="{00000000-0000-0000-0000-000000000000}"/>
          </ac:spMkLst>
        </pc:spChg>
      </pc:sldChg>
      <pc:sldChg chg="modSp add replId">
        <pc:chgData name="HINCELIN Arnaud" userId="S::arnaud.hincelin@reseau.eseo.fr::389ba79c-bdd4-4784-a2f7-705bf94ebc34" providerId="AD" clId="Web-{4F07EB61-69B4-0E02-1D8A-179CC1FF1679}" dt="2021-11-25T15:48:04.998" v="228" actId="20577"/>
        <pc:sldMkLst>
          <pc:docMk/>
          <pc:sldMk cId="3570288813" sldId="296"/>
        </pc:sldMkLst>
        <pc:spChg chg="mod">
          <ac:chgData name="HINCELIN Arnaud" userId="S::arnaud.hincelin@reseau.eseo.fr::389ba79c-bdd4-4784-a2f7-705bf94ebc34" providerId="AD" clId="Web-{4F07EB61-69B4-0E02-1D8A-179CC1FF1679}" dt="2021-11-25T15:48:04.998" v="228" actId="20577"/>
          <ac:spMkLst>
            <pc:docMk/>
            <pc:sldMk cId="3570288813" sldId="296"/>
            <ac:spMk id="4" creationId="{00000000-0000-0000-0000-000000000000}"/>
          </ac:spMkLst>
        </pc:spChg>
      </pc:sldChg>
      <pc:sldChg chg="modSp add replId">
        <pc:chgData name="HINCELIN Arnaud" userId="S::arnaud.hincelin@reseau.eseo.fr::389ba79c-bdd4-4784-a2f7-705bf94ebc34" providerId="AD" clId="Web-{4F07EB61-69B4-0E02-1D8A-179CC1FF1679}" dt="2021-11-25T15:48:46.843" v="250" actId="20577"/>
        <pc:sldMkLst>
          <pc:docMk/>
          <pc:sldMk cId="2889985051" sldId="297"/>
        </pc:sldMkLst>
        <pc:spChg chg="mod">
          <ac:chgData name="HINCELIN Arnaud" userId="S::arnaud.hincelin@reseau.eseo.fr::389ba79c-bdd4-4784-a2f7-705bf94ebc34" providerId="AD" clId="Web-{4F07EB61-69B4-0E02-1D8A-179CC1FF1679}" dt="2021-11-25T15:48:46.843" v="250" actId="20577"/>
          <ac:spMkLst>
            <pc:docMk/>
            <pc:sldMk cId="2889985051" sldId="297"/>
            <ac:spMk id="4" creationId="{00000000-0000-0000-0000-000000000000}"/>
          </ac:spMkLst>
        </pc:spChg>
      </pc:sldChg>
      <pc:sldChg chg="modSp add ord replId">
        <pc:chgData name="HINCELIN Arnaud" userId="S::arnaud.hincelin@reseau.eseo.fr::389ba79c-bdd4-4784-a2f7-705bf94ebc34" providerId="AD" clId="Web-{4F07EB61-69B4-0E02-1D8A-179CC1FF1679}" dt="2021-11-25T15:49:24.297" v="257" actId="20577"/>
        <pc:sldMkLst>
          <pc:docMk/>
          <pc:sldMk cId="765101515" sldId="298"/>
        </pc:sldMkLst>
        <pc:spChg chg="mod">
          <ac:chgData name="HINCELIN Arnaud" userId="S::arnaud.hincelin@reseau.eseo.fr::389ba79c-bdd4-4784-a2f7-705bf94ebc34" providerId="AD" clId="Web-{4F07EB61-69B4-0E02-1D8A-179CC1FF1679}" dt="2021-11-25T15:49:24.297" v="257" actId="20577"/>
          <ac:spMkLst>
            <pc:docMk/>
            <pc:sldMk cId="765101515" sldId="298"/>
            <ac:spMk id="4" creationId="{00000000-0000-0000-0000-000000000000}"/>
          </ac:spMkLst>
        </pc:spChg>
      </pc:sldChg>
    </pc:docChg>
  </pc:docChgLst>
  <pc:docChgLst>
    <pc:chgData name="BRIENT Nathan" userId="S::nathan.brient@reseau.eseo.fr::754b77c3-2e09-4b71-a988-2c80dc46e2f3" providerId="AD" clId="Web-{381205B6-B630-FFDE-C4BD-DFC928AE20EA}"/>
    <pc:docChg chg="modSld">
      <pc:chgData name="BRIENT Nathan" userId="S::nathan.brient@reseau.eseo.fr::754b77c3-2e09-4b71-a988-2c80dc46e2f3" providerId="AD" clId="Web-{381205B6-B630-FFDE-C4BD-DFC928AE20EA}" dt="2021-11-27T10:36:21.216" v="0" actId="1076"/>
      <pc:docMkLst>
        <pc:docMk/>
      </pc:docMkLst>
      <pc:sldChg chg="modSp">
        <pc:chgData name="BRIENT Nathan" userId="S::nathan.brient@reseau.eseo.fr::754b77c3-2e09-4b71-a988-2c80dc46e2f3" providerId="AD" clId="Web-{381205B6-B630-FFDE-C4BD-DFC928AE20EA}" dt="2021-11-27T10:36:21.216" v="0" actId="1076"/>
        <pc:sldMkLst>
          <pc:docMk/>
          <pc:sldMk cId="4159475513" sldId="268"/>
        </pc:sldMkLst>
        <pc:picChg chg="mod">
          <ac:chgData name="BRIENT Nathan" userId="S::nathan.brient@reseau.eseo.fr::754b77c3-2e09-4b71-a988-2c80dc46e2f3" providerId="AD" clId="Web-{381205B6-B630-FFDE-C4BD-DFC928AE20EA}" dt="2021-11-27T10:36:21.216" v="0" actId="1076"/>
          <ac:picMkLst>
            <pc:docMk/>
            <pc:sldMk cId="4159475513" sldId="268"/>
            <ac:picMk id="5" creationId="{888E1DD7-C443-4BCA-9FAE-499E0BED57B7}"/>
          </ac:picMkLst>
        </pc:picChg>
      </pc:sldChg>
    </pc:docChg>
  </pc:docChgLst>
  <pc:docChgLst>
    <pc:chgData name="HINCELIN Arnaud" userId="S::arnaud.hincelin@reseau.eseo.fr::389ba79c-bdd4-4784-a2f7-705bf94ebc34" providerId="AD" clId="Web-{DA412F92-E4DA-AA2D-DE66-EEF54E32C64D}"/>
    <pc:docChg chg="addSld modSld sldOrd">
      <pc:chgData name="HINCELIN Arnaud" userId="S::arnaud.hincelin@reseau.eseo.fr::389ba79c-bdd4-4784-a2f7-705bf94ebc34" providerId="AD" clId="Web-{DA412F92-E4DA-AA2D-DE66-EEF54E32C64D}" dt="2021-11-25T15:08:10.125" v="30"/>
      <pc:docMkLst>
        <pc:docMk/>
      </pc:docMkLst>
      <pc:sldChg chg="modSp">
        <pc:chgData name="HINCELIN Arnaud" userId="S::arnaud.hincelin@reseau.eseo.fr::389ba79c-bdd4-4784-a2f7-705bf94ebc34" providerId="AD" clId="Web-{DA412F92-E4DA-AA2D-DE66-EEF54E32C64D}" dt="2021-11-25T15:04:20.673" v="15" actId="14100"/>
        <pc:sldMkLst>
          <pc:docMk/>
          <pc:sldMk cId="2524573765" sldId="277"/>
        </pc:sldMkLst>
        <pc:spChg chg="mod">
          <ac:chgData name="HINCELIN Arnaud" userId="S::arnaud.hincelin@reseau.eseo.fr::389ba79c-bdd4-4784-a2f7-705bf94ebc34" providerId="AD" clId="Web-{DA412F92-E4DA-AA2D-DE66-EEF54E32C64D}" dt="2021-11-25T15:04:20.673" v="15" actId="14100"/>
          <ac:spMkLst>
            <pc:docMk/>
            <pc:sldMk cId="2524573765" sldId="277"/>
            <ac:spMk id="2" creationId="{DC054FDB-27DA-4094-A7BD-2819EC74C4B2}"/>
          </ac:spMkLst>
        </pc:spChg>
        <pc:spChg chg="mod">
          <ac:chgData name="HINCELIN Arnaud" userId="S::arnaud.hincelin@reseau.eseo.fr::389ba79c-bdd4-4784-a2f7-705bf94ebc34" providerId="AD" clId="Web-{DA412F92-E4DA-AA2D-DE66-EEF54E32C64D}" dt="2021-11-25T15:03:40.312" v="13" actId="20577"/>
          <ac:spMkLst>
            <pc:docMk/>
            <pc:sldMk cId="2524573765" sldId="277"/>
            <ac:spMk id="4" creationId="{7E975072-9137-4D87-B8F1-53AB6C2DCC9F}"/>
          </ac:spMkLst>
        </pc:spChg>
      </pc:sldChg>
      <pc:sldChg chg="modSp add replId">
        <pc:chgData name="HINCELIN Arnaud" userId="S::arnaud.hincelin@reseau.eseo.fr::389ba79c-bdd4-4784-a2f7-705bf94ebc34" providerId="AD" clId="Web-{DA412F92-E4DA-AA2D-DE66-EEF54E32C64D}" dt="2021-11-25T15:04:32.643" v="20" actId="20577"/>
        <pc:sldMkLst>
          <pc:docMk/>
          <pc:sldMk cId="1780863495" sldId="289"/>
        </pc:sldMkLst>
        <pc:spChg chg="mod">
          <ac:chgData name="HINCELIN Arnaud" userId="S::arnaud.hincelin@reseau.eseo.fr::389ba79c-bdd4-4784-a2f7-705bf94ebc34" providerId="AD" clId="Web-{DA412F92-E4DA-AA2D-DE66-EEF54E32C64D}" dt="2021-11-25T15:04:32.643" v="20" actId="20577"/>
          <ac:spMkLst>
            <pc:docMk/>
            <pc:sldMk cId="1780863495" sldId="289"/>
            <ac:spMk id="4" creationId="{7E975072-9137-4D87-B8F1-53AB6C2DCC9F}"/>
          </ac:spMkLst>
        </pc:spChg>
      </pc:sldChg>
      <pc:sldChg chg="addSp delSp modSp add ord replId">
        <pc:chgData name="HINCELIN Arnaud" userId="S::arnaud.hincelin@reseau.eseo.fr::389ba79c-bdd4-4784-a2f7-705bf94ebc34" providerId="AD" clId="Web-{DA412F92-E4DA-AA2D-DE66-EEF54E32C64D}" dt="2021-11-25T15:08:10.125" v="30"/>
        <pc:sldMkLst>
          <pc:docMk/>
          <pc:sldMk cId="1350921171" sldId="290"/>
        </pc:sldMkLst>
        <pc:spChg chg="mod">
          <ac:chgData name="HINCELIN Arnaud" userId="S::arnaud.hincelin@reseau.eseo.fr::389ba79c-bdd4-4784-a2f7-705bf94ebc34" providerId="AD" clId="Web-{DA412F92-E4DA-AA2D-DE66-EEF54E32C64D}" dt="2021-11-25T15:06:14.024" v="28" actId="20577"/>
          <ac:spMkLst>
            <pc:docMk/>
            <pc:sldMk cId="1350921171" sldId="290"/>
            <ac:spMk id="4" creationId="{90094189-E679-478E-8318-F1972EB3A195}"/>
          </ac:spMkLst>
        </pc:spChg>
        <pc:spChg chg="del">
          <ac:chgData name="HINCELIN Arnaud" userId="S::arnaud.hincelin@reseau.eseo.fr::389ba79c-bdd4-4784-a2f7-705bf94ebc34" providerId="AD" clId="Web-{DA412F92-E4DA-AA2D-DE66-EEF54E32C64D}" dt="2021-11-25T15:05:14.505" v="24"/>
          <ac:spMkLst>
            <pc:docMk/>
            <pc:sldMk cId="1350921171" sldId="290"/>
            <ac:spMk id="6" creationId="{71021375-F2EE-4520-918A-F3E9B41F5671}"/>
          </ac:spMkLst>
        </pc:spChg>
        <pc:spChg chg="add del mod">
          <ac:chgData name="HINCELIN Arnaud" userId="S::arnaud.hincelin@reseau.eseo.fr::389ba79c-bdd4-4784-a2f7-705bf94ebc34" providerId="AD" clId="Web-{DA412F92-E4DA-AA2D-DE66-EEF54E32C64D}" dt="2021-11-25T15:05:18.068" v="25"/>
          <ac:spMkLst>
            <pc:docMk/>
            <pc:sldMk cId="1350921171" sldId="290"/>
            <ac:spMk id="10" creationId="{C123AC94-F531-4BF8-A1CA-D959F8FCF7E7}"/>
          </ac:spMkLst>
        </pc:spChg>
        <pc:picChg chg="del">
          <ac:chgData name="HINCELIN Arnaud" userId="S::arnaud.hincelin@reseau.eseo.fr::389ba79c-bdd4-4784-a2f7-705bf94ebc34" providerId="AD" clId="Web-{DA412F92-E4DA-AA2D-DE66-EEF54E32C64D}" dt="2021-11-25T15:05:11.770" v="23"/>
          <ac:picMkLst>
            <pc:docMk/>
            <pc:sldMk cId="1350921171" sldId="290"/>
            <ac:picMk id="2" creationId="{245F3820-2EB1-441A-82C5-5B6444456902}"/>
          </ac:picMkLst>
        </pc:picChg>
        <pc:picChg chg="del">
          <ac:chgData name="HINCELIN Arnaud" userId="S::arnaud.hincelin@reseau.eseo.fr::389ba79c-bdd4-4784-a2f7-705bf94ebc34" providerId="AD" clId="Web-{DA412F92-E4DA-AA2D-DE66-EEF54E32C64D}" dt="2021-11-25T15:05:18.927" v="26"/>
          <ac:picMkLst>
            <pc:docMk/>
            <pc:sldMk cId="1350921171" sldId="290"/>
            <ac:picMk id="7" creationId="{2D56783C-830A-4FF7-B7D9-9F412540454F}"/>
          </ac:picMkLst>
        </pc:picChg>
        <pc:picChg chg="del">
          <ac:chgData name="HINCELIN Arnaud" userId="S::arnaud.hincelin@reseau.eseo.fr::389ba79c-bdd4-4784-a2f7-705bf94ebc34" providerId="AD" clId="Web-{DA412F92-E4DA-AA2D-DE66-EEF54E32C64D}" dt="2021-11-25T15:05:09.176" v="22"/>
          <ac:picMkLst>
            <pc:docMk/>
            <pc:sldMk cId="1350921171" sldId="290"/>
            <ac:picMk id="8" creationId="{C832B395-4642-4409-BCD9-D74E65B6D548}"/>
          </ac:picMkLst>
        </pc:picChg>
      </pc:sldChg>
    </pc:docChg>
  </pc:docChgLst>
  <pc:docChgLst>
    <pc:chgData name="HINCELIN Arnaud" userId="S::arnaud.hincelin@reseau.eseo.fr::389ba79c-bdd4-4784-a2f7-705bf94ebc34" providerId="AD" clId="Web-{5B38E150-31E9-E254-DB71-584BE3D2FB8A}"/>
    <pc:docChg chg="modSld">
      <pc:chgData name="HINCELIN Arnaud" userId="S::arnaud.hincelin@reseau.eseo.fr::389ba79c-bdd4-4784-a2f7-705bf94ebc34" providerId="AD" clId="Web-{5B38E150-31E9-E254-DB71-584BE3D2FB8A}" dt="2021-11-25T16:17:34.180" v="415" actId="14100"/>
      <pc:docMkLst>
        <pc:docMk/>
      </pc:docMkLst>
      <pc:sldChg chg="modSp">
        <pc:chgData name="HINCELIN Arnaud" userId="S::arnaud.hincelin@reseau.eseo.fr::389ba79c-bdd4-4784-a2f7-705bf94ebc34" providerId="AD" clId="Web-{5B38E150-31E9-E254-DB71-584BE3D2FB8A}" dt="2021-11-25T16:09:14.759" v="120"/>
        <pc:sldMkLst>
          <pc:docMk/>
          <pc:sldMk cId="3387095686" sldId="266"/>
        </pc:sldMkLst>
        <pc:spChg chg="mod">
          <ac:chgData name="HINCELIN Arnaud" userId="S::arnaud.hincelin@reseau.eseo.fr::389ba79c-bdd4-4784-a2f7-705bf94ebc34" providerId="AD" clId="Web-{5B38E150-31E9-E254-DB71-584BE3D2FB8A}" dt="2021-11-25T16:09:14.759" v="120"/>
          <ac:spMkLst>
            <pc:docMk/>
            <pc:sldMk cId="3387095686" sldId="266"/>
            <ac:spMk id="5" creationId="{B92C6BD7-B2C7-4EF2-BE9F-B180DC292DA3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6:38.754" v="40" actId="1076"/>
        <pc:sldMkLst>
          <pc:docMk/>
          <pc:sldMk cId="1379452282" sldId="267"/>
        </pc:sldMkLst>
        <pc:spChg chg="mod">
          <ac:chgData name="HINCELIN Arnaud" userId="S::arnaud.hincelin@reseau.eseo.fr::389ba79c-bdd4-4784-a2f7-705bf94ebc34" providerId="AD" clId="Web-{5B38E150-31E9-E254-DB71-584BE3D2FB8A}" dt="2021-11-25T16:06:38.754" v="40" actId="1076"/>
          <ac:spMkLst>
            <pc:docMk/>
            <pc:sldMk cId="1379452282" sldId="267"/>
            <ac:spMk id="2" creationId="{18E3A52B-5D85-4DD6-B44D-3D1D2D291E59}"/>
          </ac:spMkLst>
        </pc:spChg>
      </pc:sldChg>
      <pc:sldChg chg="addSp modSp">
        <pc:chgData name="HINCELIN Arnaud" userId="S::arnaud.hincelin@reseau.eseo.fr::389ba79c-bdd4-4784-a2f7-705bf94ebc34" providerId="AD" clId="Web-{5B38E150-31E9-E254-DB71-584BE3D2FB8A}" dt="2021-11-25T16:10:47.574" v="141" actId="1076"/>
        <pc:sldMkLst>
          <pc:docMk/>
          <pc:sldMk cId="4159475513" sldId="268"/>
        </pc:sldMkLst>
        <pc:spChg chg="mod">
          <ac:chgData name="HINCELIN Arnaud" userId="S::arnaud.hincelin@reseau.eseo.fr::389ba79c-bdd4-4784-a2f7-705bf94ebc34" providerId="AD" clId="Web-{5B38E150-31E9-E254-DB71-584BE3D2FB8A}" dt="2021-11-25T16:10:40.152" v="139" actId="1076"/>
          <ac:spMkLst>
            <pc:docMk/>
            <pc:sldMk cId="4159475513" sldId="268"/>
            <ac:spMk id="2" creationId="{00000000-0000-0000-0000-000000000000}"/>
          </ac:spMkLst>
        </pc:spChg>
        <pc:spChg chg="mod">
          <ac:chgData name="HINCELIN Arnaud" userId="S::arnaud.hincelin@reseau.eseo.fr::389ba79c-bdd4-4784-a2f7-705bf94ebc34" providerId="AD" clId="Web-{5B38E150-31E9-E254-DB71-584BE3D2FB8A}" dt="2021-11-25T16:10:45.558" v="140" actId="1076"/>
          <ac:spMkLst>
            <pc:docMk/>
            <pc:sldMk cId="4159475513" sldId="268"/>
            <ac:spMk id="3" creationId="{00000000-0000-0000-0000-000000000000}"/>
          </ac:spMkLst>
        </pc:spChg>
        <pc:spChg chg="add mod">
          <ac:chgData name="HINCELIN Arnaud" userId="S::arnaud.hincelin@reseau.eseo.fr::389ba79c-bdd4-4784-a2f7-705bf94ebc34" providerId="AD" clId="Web-{5B38E150-31E9-E254-DB71-584BE3D2FB8A}" dt="2021-11-25T16:10:27.480" v="136"/>
          <ac:spMkLst>
            <pc:docMk/>
            <pc:sldMk cId="4159475513" sldId="268"/>
            <ac:spMk id="7" creationId="{61F4EED6-8804-4F02-9E73-97FDE218C009}"/>
          </ac:spMkLst>
        </pc:spChg>
        <pc:spChg chg="add mod">
          <ac:chgData name="HINCELIN Arnaud" userId="S::arnaud.hincelin@reseau.eseo.fr::389ba79c-bdd4-4784-a2f7-705bf94ebc34" providerId="AD" clId="Web-{5B38E150-31E9-E254-DB71-584BE3D2FB8A}" dt="2021-11-25T16:10:47.574" v="141" actId="1076"/>
          <ac:spMkLst>
            <pc:docMk/>
            <pc:sldMk cId="4159475513" sldId="268"/>
            <ac:spMk id="8" creationId="{FA2BF7B8-5A4F-491F-94B5-1040AC8C838D}"/>
          </ac:spMkLst>
        </pc:spChg>
        <pc:picChg chg="add mod">
          <ac:chgData name="HINCELIN Arnaud" userId="S::arnaud.hincelin@reseau.eseo.fr::389ba79c-bdd4-4784-a2f7-705bf94ebc34" providerId="AD" clId="Web-{5B38E150-31E9-E254-DB71-584BE3D2FB8A}" dt="2021-11-25T16:08:07.710" v="95" actId="1076"/>
          <ac:picMkLst>
            <pc:docMk/>
            <pc:sldMk cId="4159475513" sldId="268"/>
            <ac:picMk id="5" creationId="{888E1DD7-C443-4BCA-9FAE-499E0BED57B7}"/>
          </ac:picMkLst>
        </pc:picChg>
      </pc:sldChg>
      <pc:sldChg chg="modSp">
        <pc:chgData name="HINCELIN Arnaud" userId="S::arnaud.hincelin@reseau.eseo.fr::389ba79c-bdd4-4784-a2f7-705bf94ebc34" providerId="AD" clId="Web-{5B38E150-31E9-E254-DB71-584BE3D2FB8A}" dt="2021-11-25T16:05:01.205" v="6" actId="20577"/>
        <pc:sldMkLst>
          <pc:docMk/>
          <pc:sldMk cId="205736861" sldId="269"/>
        </pc:sldMkLst>
        <pc:spChg chg="mod">
          <ac:chgData name="HINCELIN Arnaud" userId="S::arnaud.hincelin@reseau.eseo.fr::389ba79c-bdd4-4784-a2f7-705bf94ebc34" providerId="AD" clId="Web-{5B38E150-31E9-E254-DB71-584BE3D2FB8A}" dt="2021-11-25T16:05:01.205" v="6" actId="20577"/>
          <ac:spMkLst>
            <pc:docMk/>
            <pc:sldMk cId="205736861" sldId="269"/>
            <ac:spMk id="8" creationId="{15DC6661-8486-4332-9BED-1737DAFD8529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06.095" v="7" actId="20577"/>
        <pc:sldMkLst>
          <pc:docMk/>
          <pc:sldMk cId="1974778509" sldId="270"/>
        </pc:sldMkLst>
        <pc:spChg chg="mod">
          <ac:chgData name="HINCELIN Arnaud" userId="S::arnaud.hincelin@reseau.eseo.fr::389ba79c-bdd4-4784-a2f7-705bf94ebc34" providerId="AD" clId="Web-{5B38E150-31E9-E254-DB71-584BE3D2FB8A}" dt="2021-11-25T16:05:06.095" v="7" actId="20577"/>
          <ac:spMkLst>
            <pc:docMk/>
            <pc:sldMk cId="1974778509" sldId="270"/>
            <ac:spMk id="7" creationId="{5F6629C9-BE1E-413D-A254-5D38C01D05B6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52.737" v="20" actId="20577"/>
        <pc:sldMkLst>
          <pc:docMk/>
          <pc:sldMk cId="1665841029" sldId="271"/>
        </pc:sldMkLst>
        <pc:spChg chg="mod">
          <ac:chgData name="HINCELIN Arnaud" userId="S::arnaud.hincelin@reseau.eseo.fr::389ba79c-bdd4-4784-a2f7-705bf94ebc34" providerId="AD" clId="Web-{5B38E150-31E9-E254-DB71-584BE3D2FB8A}" dt="2021-11-25T16:05:52.737" v="20" actId="20577"/>
          <ac:spMkLst>
            <pc:docMk/>
            <pc:sldMk cId="1665841029" sldId="271"/>
            <ac:spMk id="7" creationId="{B7DA270C-1F61-4717-A16D-2D1A51ADF486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57.206" v="21" actId="20577"/>
        <pc:sldMkLst>
          <pc:docMk/>
          <pc:sldMk cId="1915090378" sldId="272"/>
        </pc:sldMkLst>
        <pc:spChg chg="mod">
          <ac:chgData name="HINCELIN Arnaud" userId="S::arnaud.hincelin@reseau.eseo.fr::389ba79c-bdd4-4784-a2f7-705bf94ebc34" providerId="AD" clId="Web-{5B38E150-31E9-E254-DB71-584BE3D2FB8A}" dt="2021-11-25T16:05:57.206" v="21" actId="20577"/>
          <ac:spMkLst>
            <pc:docMk/>
            <pc:sldMk cId="1915090378" sldId="272"/>
            <ac:spMk id="7" creationId="{4487AAC3-5629-4C2C-9891-90E332D51C2B}"/>
          </ac:spMkLst>
        </pc:spChg>
      </pc:sldChg>
      <pc:sldChg chg="delSp modSp">
        <pc:chgData name="HINCELIN Arnaud" userId="S::arnaud.hincelin@reseau.eseo.fr::389ba79c-bdd4-4784-a2f7-705bf94ebc34" providerId="AD" clId="Web-{5B38E150-31E9-E254-DB71-584BE3D2FB8A}" dt="2021-11-25T16:17:34.180" v="415" actId="14100"/>
        <pc:sldMkLst>
          <pc:docMk/>
          <pc:sldMk cId="5220147" sldId="273"/>
        </pc:sldMkLst>
        <pc:spChg chg="mod">
          <ac:chgData name="HINCELIN Arnaud" userId="S::arnaud.hincelin@reseau.eseo.fr::389ba79c-bdd4-4784-a2f7-705bf94ebc34" providerId="AD" clId="Web-{5B38E150-31E9-E254-DB71-584BE3D2FB8A}" dt="2021-11-25T16:16:37.209" v="399"/>
          <ac:spMkLst>
            <pc:docMk/>
            <pc:sldMk cId="5220147" sldId="273"/>
            <ac:spMk id="4" creationId="{90094189-E679-478E-8318-F1972EB3A195}"/>
          </ac:spMkLst>
        </pc:spChg>
        <pc:spChg chg="mod">
          <ac:chgData name="HINCELIN Arnaud" userId="S::arnaud.hincelin@reseau.eseo.fr::389ba79c-bdd4-4784-a2f7-705bf94ebc34" providerId="AD" clId="Web-{5B38E150-31E9-E254-DB71-584BE3D2FB8A}" dt="2021-11-25T16:17:34.180" v="415" actId="14100"/>
          <ac:spMkLst>
            <pc:docMk/>
            <pc:sldMk cId="5220147" sldId="273"/>
            <ac:spMk id="6" creationId="{71021375-F2EE-4520-918A-F3E9B41F5671}"/>
          </ac:spMkLst>
        </pc:spChg>
        <pc:picChg chg="mod">
          <ac:chgData name="HINCELIN Arnaud" userId="S::arnaud.hincelin@reseau.eseo.fr::389ba79c-bdd4-4784-a2f7-705bf94ebc34" providerId="AD" clId="Web-{5B38E150-31E9-E254-DB71-584BE3D2FB8A}" dt="2021-11-25T16:17:10.226" v="410" actId="1076"/>
          <ac:picMkLst>
            <pc:docMk/>
            <pc:sldMk cId="5220147" sldId="273"/>
            <ac:picMk id="2" creationId="{245F3820-2EB1-441A-82C5-5B6444456902}"/>
          </ac:picMkLst>
        </pc:picChg>
        <pc:picChg chg="mod">
          <ac:chgData name="HINCELIN Arnaud" userId="S::arnaud.hincelin@reseau.eseo.fr::389ba79c-bdd4-4784-a2f7-705bf94ebc34" providerId="AD" clId="Web-{5B38E150-31E9-E254-DB71-584BE3D2FB8A}" dt="2021-11-25T16:16:59.194" v="407" actId="1076"/>
          <ac:picMkLst>
            <pc:docMk/>
            <pc:sldMk cId="5220147" sldId="273"/>
            <ac:picMk id="7" creationId="{2D56783C-830A-4FF7-B7D9-9F412540454F}"/>
          </ac:picMkLst>
        </pc:picChg>
        <pc:picChg chg="del">
          <ac:chgData name="HINCELIN Arnaud" userId="S::arnaud.hincelin@reseau.eseo.fr::389ba79c-bdd4-4784-a2f7-705bf94ebc34" providerId="AD" clId="Web-{5B38E150-31E9-E254-DB71-584BE3D2FB8A}" dt="2021-11-25T16:16:42.304" v="401"/>
          <ac:picMkLst>
            <pc:docMk/>
            <pc:sldMk cId="5220147" sldId="273"/>
            <ac:picMk id="8" creationId="{C832B395-4642-4409-BCD9-D74E65B6D548}"/>
          </ac:picMkLst>
        </pc:picChg>
      </pc:sldChg>
      <pc:sldChg chg="modSp">
        <pc:chgData name="HINCELIN Arnaud" userId="S::arnaud.hincelin@reseau.eseo.fr::389ba79c-bdd4-4784-a2f7-705bf94ebc34" providerId="AD" clId="Web-{5B38E150-31E9-E254-DB71-584BE3D2FB8A}" dt="2021-11-25T16:05:37.456" v="16" actId="20577"/>
        <pc:sldMkLst>
          <pc:docMk/>
          <pc:sldMk cId="3089836931" sldId="279"/>
        </pc:sldMkLst>
        <pc:spChg chg="mod">
          <ac:chgData name="HINCELIN Arnaud" userId="S::arnaud.hincelin@reseau.eseo.fr::389ba79c-bdd4-4784-a2f7-705bf94ebc34" providerId="AD" clId="Web-{5B38E150-31E9-E254-DB71-584BE3D2FB8A}" dt="2021-11-25T16:05:37.456" v="16" actId="20577"/>
          <ac:spMkLst>
            <pc:docMk/>
            <pc:sldMk cId="3089836931" sldId="279"/>
            <ac:spMk id="4" creationId="{AA347C86-2232-4243-937E-EB8E08109AEA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30.909" v="13" actId="20577"/>
        <pc:sldMkLst>
          <pc:docMk/>
          <pc:sldMk cId="2304741859" sldId="282"/>
        </pc:sldMkLst>
        <pc:spChg chg="mod">
          <ac:chgData name="HINCELIN Arnaud" userId="S::arnaud.hincelin@reseau.eseo.fr::389ba79c-bdd4-4784-a2f7-705bf94ebc34" providerId="AD" clId="Web-{5B38E150-31E9-E254-DB71-584BE3D2FB8A}" dt="2021-11-25T16:05:30.909" v="13" actId="20577"/>
          <ac:spMkLst>
            <pc:docMk/>
            <pc:sldMk cId="2304741859" sldId="282"/>
            <ac:spMk id="4" creationId="{036816CE-472F-42A1-BEA8-D4875F296F08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34.924" v="15" actId="20577"/>
        <pc:sldMkLst>
          <pc:docMk/>
          <pc:sldMk cId="2344578417" sldId="284"/>
        </pc:sldMkLst>
        <pc:spChg chg="mod">
          <ac:chgData name="HINCELIN Arnaud" userId="S::arnaud.hincelin@reseau.eseo.fr::389ba79c-bdd4-4784-a2f7-705bf94ebc34" providerId="AD" clId="Web-{5B38E150-31E9-E254-DB71-584BE3D2FB8A}" dt="2021-11-25T16:05:34.924" v="15" actId="20577"/>
          <ac:spMkLst>
            <pc:docMk/>
            <pc:sldMk cId="2344578417" sldId="284"/>
            <ac:spMk id="4" creationId="{036816CE-472F-42A1-BEA8-D4875F296F08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23.038" v="11" actId="20577"/>
        <pc:sldMkLst>
          <pc:docMk/>
          <pc:sldMk cId="290086819" sldId="287"/>
        </pc:sldMkLst>
        <pc:spChg chg="mod">
          <ac:chgData name="HINCELIN Arnaud" userId="S::arnaud.hincelin@reseau.eseo.fr::389ba79c-bdd4-4784-a2f7-705bf94ebc34" providerId="AD" clId="Web-{5B38E150-31E9-E254-DB71-584BE3D2FB8A}" dt="2021-11-25T16:05:23.038" v="11" actId="20577"/>
          <ac:spMkLst>
            <pc:docMk/>
            <pc:sldMk cId="290086819" sldId="287"/>
            <ac:spMk id="4" creationId="{90094189-E679-478E-8318-F1972EB3A195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09.283" v="8" actId="20577"/>
        <pc:sldMkLst>
          <pc:docMk/>
          <pc:sldMk cId="1350921171" sldId="290"/>
        </pc:sldMkLst>
        <pc:spChg chg="mod">
          <ac:chgData name="HINCELIN Arnaud" userId="S::arnaud.hincelin@reseau.eseo.fr::389ba79c-bdd4-4784-a2f7-705bf94ebc34" providerId="AD" clId="Web-{5B38E150-31E9-E254-DB71-584BE3D2FB8A}" dt="2021-11-25T16:05:09.283" v="8" actId="20577"/>
          <ac:spMkLst>
            <pc:docMk/>
            <pc:sldMk cId="1350921171" sldId="290"/>
            <ac:spMk id="16" creationId="{BD87846D-CCCB-426B-8344-DB27C93EABDE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12.111" v="9" actId="20577"/>
        <pc:sldMkLst>
          <pc:docMk/>
          <pc:sldMk cId="3755323057" sldId="293"/>
        </pc:sldMkLst>
        <pc:spChg chg="mod">
          <ac:chgData name="HINCELIN Arnaud" userId="S::arnaud.hincelin@reseau.eseo.fr::389ba79c-bdd4-4784-a2f7-705bf94ebc34" providerId="AD" clId="Web-{5B38E150-31E9-E254-DB71-584BE3D2FB8A}" dt="2021-11-25T16:05:12.111" v="9" actId="20577"/>
          <ac:spMkLst>
            <pc:docMk/>
            <pc:sldMk cId="3755323057" sldId="293"/>
            <ac:spMk id="16" creationId="{BD87846D-CCCB-426B-8344-DB27C93EABDE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17.848" v="10" actId="20577"/>
        <pc:sldMkLst>
          <pc:docMk/>
          <pc:sldMk cId="2911249660" sldId="294"/>
        </pc:sldMkLst>
        <pc:spChg chg="mod">
          <ac:chgData name="HINCELIN Arnaud" userId="S::arnaud.hincelin@reseau.eseo.fr::389ba79c-bdd4-4784-a2f7-705bf94ebc34" providerId="AD" clId="Web-{5B38E150-31E9-E254-DB71-584BE3D2FB8A}" dt="2021-11-25T16:05:17.848" v="10" actId="20577"/>
          <ac:spMkLst>
            <pc:docMk/>
            <pc:sldMk cId="2911249660" sldId="294"/>
            <ac:spMk id="7" creationId="{5764969B-9BA9-49EE-879A-FF016175F766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26.893" v="12" actId="20577"/>
        <pc:sldMkLst>
          <pc:docMk/>
          <pc:sldMk cId="3569328700" sldId="295"/>
        </pc:sldMkLst>
        <pc:spChg chg="mod">
          <ac:chgData name="HINCELIN Arnaud" userId="S::arnaud.hincelin@reseau.eseo.fr::389ba79c-bdd4-4784-a2f7-705bf94ebc34" providerId="AD" clId="Web-{5B38E150-31E9-E254-DB71-584BE3D2FB8A}" dt="2021-11-25T16:05:26.893" v="12" actId="20577"/>
          <ac:spMkLst>
            <pc:docMk/>
            <pc:sldMk cId="3569328700" sldId="295"/>
            <ac:spMk id="7" creationId="{89DBF4E5-25A7-4520-8289-D8145997D791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41.503" v="17" actId="20577"/>
        <pc:sldMkLst>
          <pc:docMk/>
          <pc:sldMk cId="3570288813" sldId="296"/>
        </pc:sldMkLst>
        <pc:spChg chg="mod">
          <ac:chgData name="HINCELIN Arnaud" userId="S::arnaud.hincelin@reseau.eseo.fr::389ba79c-bdd4-4784-a2f7-705bf94ebc34" providerId="AD" clId="Web-{5B38E150-31E9-E254-DB71-584BE3D2FB8A}" dt="2021-11-25T16:05:41.503" v="17" actId="20577"/>
          <ac:spMkLst>
            <pc:docMk/>
            <pc:sldMk cId="3570288813" sldId="296"/>
            <ac:spMk id="7" creationId="{0DB0B050-9469-41E5-9D25-DBDD8D932C24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46.706" v="18" actId="20577"/>
        <pc:sldMkLst>
          <pc:docMk/>
          <pc:sldMk cId="2889985051" sldId="297"/>
        </pc:sldMkLst>
        <pc:spChg chg="mod">
          <ac:chgData name="HINCELIN Arnaud" userId="S::arnaud.hincelin@reseau.eseo.fr::389ba79c-bdd4-4784-a2f7-705bf94ebc34" providerId="AD" clId="Web-{5B38E150-31E9-E254-DB71-584BE3D2FB8A}" dt="2021-11-25T16:05:46.706" v="18" actId="20577"/>
          <ac:spMkLst>
            <pc:docMk/>
            <pc:sldMk cId="2889985051" sldId="297"/>
            <ac:spMk id="7" creationId="{06B4D4F0-8C25-41A5-97A0-9003FA06A5D4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49.972" v="19" actId="20577"/>
        <pc:sldMkLst>
          <pc:docMk/>
          <pc:sldMk cId="765101515" sldId="298"/>
        </pc:sldMkLst>
        <pc:spChg chg="mod">
          <ac:chgData name="HINCELIN Arnaud" userId="S::arnaud.hincelin@reseau.eseo.fr::389ba79c-bdd4-4784-a2f7-705bf94ebc34" providerId="AD" clId="Web-{5B38E150-31E9-E254-DB71-584BE3D2FB8A}" dt="2021-11-25T16:05:49.972" v="19" actId="20577"/>
          <ac:spMkLst>
            <pc:docMk/>
            <pc:sldMk cId="765101515" sldId="298"/>
            <ac:spMk id="7" creationId="{B698D693-BE6F-46B6-B0F6-9478D61BFE2E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32.799" v="14" actId="20577"/>
        <pc:sldMkLst>
          <pc:docMk/>
          <pc:sldMk cId="3383330927" sldId="300"/>
        </pc:sldMkLst>
        <pc:spChg chg="mod">
          <ac:chgData name="HINCELIN Arnaud" userId="S::arnaud.hincelin@reseau.eseo.fr::389ba79c-bdd4-4784-a2f7-705bf94ebc34" providerId="AD" clId="Web-{5B38E150-31E9-E254-DB71-584BE3D2FB8A}" dt="2021-11-25T16:05:32.799" v="14" actId="20577"/>
          <ac:spMkLst>
            <pc:docMk/>
            <pc:sldMk cId="3383330927" sldId="300"/>
            <ac:spMk id="4" creationId="{036816CE-472F-42A1-BEA8-D4875F296F08}"/>
          </ac:spMkLst>
        </pc:spChg>
      </pc:sldChg>
    </pc:docChg>
  </pc:docChgLst>
  <pc:docChgLst>
    <pc:chgData name="BRIENT Nathan" userId="S::nathan.brient@reseau.eseo.fr::754b77c3-2e09-4b71-a988-2c80dc46e2f3" providerId="AD" clId="Web-{2A2174C2-4C9F-AA29-8389-FB8441008BF1}"/>
    <pc:docChg chg="modSld">
      <pc:chgData name="BRIENT Nathan" userId="S::nathan.brient@reseau.eseo.fr::754b77c3-2e09-4b71-a988-2c80dc46e2f3" providerId="AD" clId="Web-{2A2174C2-4C9F-AA29-8389-FB8441008BF1}" dt="2022-01-17T15:02:00.606" v="5" actId="1076"/>
      <pc:docMkLst>
        <pc:docMk/>
      </pc:docMkLst>
      <pc:sldChg chg="modSp">
        <pc:chgData name="BRIENT Nathan" userId="S::nathan.brient@reseau.eseo.fr::754b77c3-2e09-4b71-a988-2c80dc46e2f3" providerId="AD" clId="Web-{2A2174C2-4C9F-AA29-8389-FB8441008BF1}" dt="2022-01-17T15:02:00.606" v="5" actId="1076"/>
        <pc:sldMkLst>
          <pc:docMk/>
          <pc:sldMk cId="1379452282" sldId="267"/>
        </pc:sldMkLst>
        <pc:spChg chg="mod">
          <ac:chgData name="BRIENT Nathan" userId="S::nathan.brient@reseau.eseo.fr::754b77c3-2e09-4b71-a988-2c80dc46e2f3" providerId="AD" clId="Web-{2A2174C2-4C9F-AA29-8389-FB8441008BF1}" dt="2022-01-17T15:02:00.606" v="5" actId="1076"/>
          <ac:spMkLst>
            <pc:docMk/>
            <pc:sldMk cId="1379452282" sldId="267"/>
            <ac:spMk id="2" creationId="{18E3A52B-5D85-4DD6-B44D-3D1D2D291E59}"/>
          </ac:spMkLst>
        </pc:spChg>
      </pc:sldChg>
      <pc:sldChg chg="addSp">
        <pc:chgData name="BRIENT Nathan" userId="S::nathan.brient@reseau.eseo.fr::754b77c3-2e09-4b71-a988-2c80dc46e2f3" providerId="AD" clId="Web-{2A2174C2-4C9F-AA29-8389-FB8441008BF1}" dt="2022-01-17T14:21:48.775" v="0"/>
        <pc:sldMkLst>
          <pc:docMk/>
          <pc:sldMk cId="4159475513" sldId="268"/>
        </pc:sldMkLst>
        <pc:spChg chg="add">
          <ac:chgData name="BRIENT Nathan" userId="S::nathan.brient@reseau.eseo.fr::754b77c3-2e09-4b71-a988-2c80dc46e2f3" providerId="AD" clId="Web-{2A2174C2-4C9F-AA29-8389-FB8441008BF1}" dt="2022-01-17T14:21:48.775" v="0"/>
          <ac:spMkLst>
            <pc:docMk/>
            <pc:sldMk cId="4159475513" sldId="268"/>
            <ac:spMk id="4" creationId="{40BDDF70-1C2D-417C-B59F-D749BF97AE3A}"/>
          </ac:spMkLst>
        </pc:spChg>
      </pc:sldChg>
      <pc:sldChg chg="addSp delSp modSp">
        <pc:chgData name="BRIENT Nathan" userId="S::nathan.brient@reseau.eseo.fr::754b77c3-2e09-4b71-a988-2c80dc46e2f3" providerId="AD" clId="Web-{2A2174C2-4C9F-AA29-8389-FB8441008BF1}" dt="2022-01-17T15:00:11.290" v="4"/>
        <pc:sldMkLst>
          <pc:docMk/>
          <pc:sldMk cId="5220147" sldId="273"/>
        </pc:sldMkLst>
        <pc:spChg chg="mod">
          <ac:chgData name="BRIENT Nathan" userId="S::nathan.brient@reseau.eseo.fr::754b77c3-2e09-4b71-a988-2c80dc46e2f3" providerId="AD" clId="Web-{2A2174C2-4C9F-AA29-8389-FB8441008BF1}" dt="2022-01-17T14:46:53.361" v="2" actId="1076"/>
          <ac:spMkLst>
            <pc:docMk/>
            <pc:sldMk cId="5220147" sldId="273"/>
            <ac:spMk id="6" creationId="{71021375-F2EE-4520-918A-F3E9B41F5671}"/>
          </ac:spMkLst>
        </pc:spChg>
        <pc:spChg chg="add del mod">
          <ac:chgData name="BRIENT Nathan" userId="S::nathan.brient@reseau.eseo.fr::754b77c3-2e09-4b71-a988-2c80dc46e2f3" providerId="AD" clId="Web-{2A2174C2-4C9F-AA29-8389-FB8441008BF1}" dt="2022-01-17T15:00:11.290" v="4"/>
          <ac:spMkLst>
            <pc:docMk/>
            <pc:sldMk cId="5220147" sldId="273"/>
            <ac:spMk id="8" creationId="{477AA5E4-211B-41AA-A427-593817205F61}"/>
          </ac:spMkLst>
        </pc:spChg>
      </pc:sldChg>
    </pc:docChg>
  </pc:docChgLst>
  <pc:docChgLst>
    <pc:chgData name="BRIENT Nathan" userId="S::nathan.brient@reseau.eseo.fr::754b77c3-2e09-4b71-a988-2c80dc46e2f3" providerId="AD" clId="Web-{BBE6FEB5-A6A4-738E-7144-940C328F0720}"/>
    <pc:docChg chg="modSld">
      <pc:chgData name="BRIENT Nathan" userId="S::nathan.brient@reseau.eseo.fr::754b77c3-2e09-4b71-a988-2c80dc46e2f3" providerId="AD" clId="Web-{BBE6FEB5-A6A4-738E-7144-940C328F0720}" dt="2021-11-26T09:03:30.858" v="14" actId="1076"/>
      <pc:docMkLst>
        <pc:docMk/>
      </pc:docMkLst>
      <pc:sldChg chg="addSp delSp modSp">
        <pc:chgData name="BRIENT Nathan" userId="S::nathan.brient@reseau.eseo.fr::754b77c3-2e09-4b71-a988-2c80dc46e2f3" providerId="AD" clId="Web-{BBE6FEB5-A6A4-738E-7144-940C328F0720}" dt="2021-11-26T08:43:21.603" v="11" actId="14100"/>
        <pc:sldMkLst>
          <pc:docMk/>
          <pc:sldMk cId="2304741859" sldId="282"/>
        </pc:sldMkLst>
        <pc:picChg chg="add del mod">
          <ac:chgData name="BRIENT Nathan" userId="S::nathan.brient@reseau.eseo.fr::754b77c3-2e09-4b71-a988-2c80dc46e2f3" providerId="AD" clId="Web-{BBE6FEB5-A6A4-738E-7144-940C328F0720}" dt="2021-11-26T08:43:14.212" v="8"/>
          <ac:picMkLst>
            <pc:docMk/>
            <pc:sldMk cId="2304741859" sldId="282"/>
            <ac:picMk id="6" creationId="{F8C8ED36-9E39-42A8-9512-4982CA34057C}"/>
          </ac:picMkLst>
        </pc:picChg>
        <pc:picChg chg="add mod">
          <ac:chgData name="BRIENT Nathan" userId="S::nathan.brient@reseau.eseo.fr::754b77c3-2e09-4b71-a988-2c80dc46e2f3" providerId="AD" clId="Web-{BBE6FEB5-A6A4-738E-7144-940C328F0720}" dt="2021-11-26T08:43:13.275" v="7" actId="1076"/>
          <ac:picMkLst>
            <pc:docMk/>
            <pc:sldMk cId="2304741859" sldId="282"/>
            <ac:picMk id="8" creationId="{AA1D003B-CDCA-47B8-BE49-636C4FF51AA4}"/>
          </ac:picMkLst>
        </pc:picChg>
        <pc:picChg chg="add mod">
          <ac:chgData name="BRIENT Nathan" userId="S::nathan.brient@reseau.eseo.fr::754b77c3-2e09-4b71-a988-2c80dc46e2f3" providerId="AD" clId="Web-{BBE6FEB5-A6A4-738E-7144-940C328F0720}" dt="2021-11-26T08:43:21.603" v="11" actId="14100"/>
          <ac:picMkLst>
            <pc:docMk/>
            <pc:sldMk cId="2304741859" sldId="282"/>
            <ac:picMk id="9" creationId="{6D1D255C-B4CF-48DB-B8AD-5EAF1BDADE91}"/>
          </ac:picMkLst>
        </pc:picChg>
      </pc:sldChg>
      <pc:sldChg chg="addSp modSp">
        <pc:chgData name="BRIENT Nathan" userId="S::nathan.brient@reseau.eseo.fr::754b77c3-2e09-4b71-a988-2c80dc46e2f3" providerId="AD" clId="Web-{BBE6FEB5-A6A4-738E-7144-940C328F0720}" dt="2021-11-26T09:03:30.858" v="14" actId="1076"/>
        <pc:sldMkLst>
          <pc:docMk/>
          <pc:sldMk cId="1595517766" sldId="283"/>
        </pc:sldMkLst>
        <pc:picChg chg="add mod">
          <ac:chgData name="BRIENT Nathan" userId="S::nathan.brient@reseau.eseo.fr::754b77c3-2e09-4b71-a988-2c80dc46e2f3" providerId="AD" clId="Web-{BBE6FEB5-A6A4-738E-7144-940C328F0720}" dt="2021-11-26T09:03:28.717" v="13" actId="1076"/>
          <ac:picMkLst>
            <pc:docMk/>
            <pc:sldMk cId="1595517766" sldId="283"/>
            <ac:picMk id="2" creationId="{4DE8239A-25E1-48F0-B7A7-535EFB6AB8F6}"/>
          </ac:picMkLst>
        </pc:picChg>
        <pc:picChg chg="mod">
          <ac:chgData name="BRIENT Nathan" userId="S::nathan.brient@reseau.eseo.fr::754b77c3-2e09-4b71-a988-2c80dc46e2f3" providerId="AD" clId="Web-{BBE6FEB5-A6A4-738E-7144-940C328F0720}" dt="2021-11-26T09:03:30.858" v="14" actId="1076"/>
          <ac:picMkLst>
            <pc:docMk/>
            <pc:sldMk cId="1595517766" sldId="283"/>
            <ac:picMk id="16" creationId="{9BDCE305-E834-4ED2-B060-AAF9956DF8AF}"/>
          </ac:picMkLst>
        </pc:picChg>
      </pc:sldChg>
    </pc:docChg>
  </pc:docChgLst>
  <pc:docChgLst>
    <pc:chgData name="HINCELIN Arnaud" userId="S::arnaud.hincelin@reseau.eseo.fr::389ba79c-bdd4-4784-a2f7-705bf94ebc34" providerId="AD" clId="Web-{7C8ECF32-FF49-044F-AFDA-34B5FCF07179}"/>
    <pc:docChg chg="modSld">
      <pc:chgData name="HINCELIN Arnaud" userId="S::arnaud.hincelin@reseau.eseo.fr::389ba79c-bdd4-4784-a2f7-705bf94ebc34" providerId="AD" clId="Web-{7C8ECF32-FF49-044F-AFDA-34B5FCF07179}" dt="2021-11-25T23:04:59.448" v="7" actId="20577"/>
      <pc:docMkLst>
        <pc:docMk/>
      </pc:docMkLst>
      <pc:sldChg chg="modSp">
        <pc:chgData name="HINCELIN Arnaud" userId="S::arnaud.hincelin@reseau.eseo.fr::389ba79c-bdd4-4784-a2f7-705bf94ebc34" providerId="AD" clId="Web-{7C8ECF32-FF49-044F-AFDA-34B5FCF07179}" dt="2021-11-25T23:04:59.448" v="7" actId="20577"/>
        <pc:sldMkLst>
          <pc:docMk/>
          <pc:sldMk cId="1350921171" sldId="290"/>
        </pc:sldMkLst>
        <pc:spChg chg="mod">
          <ac:chgData name="HINCELIN Arnaud" userId="S::arnaud.hincelin@reseau.eseo.fr::389ba79c-bdd4-4784-a2f7-705bf94ebc34" providerId="AD" clId="Web-{7C8ECF32-FF49-044F-AFDA-34B5FCF07179}" dt="2021-11-25T23:04:59.448" v="7" actId="20577"/>
          <ac:spMkLst>
            <pc:docMk/>
            <pc:sldMk cId="1350921171" sldId="290"/>
            <ac:spMk id="35" creationId="{2D6BE3BC-EBDF-48EE-95D7-D9FFF6A2B483}"/>
          </ac:spMkLst>
        </pc:spChg>
      </pc:sldChg>
      <pc:sldChg chg="modSp">
        <pc:chgData name="HINCELIN Arnaud" userId="S::arnaud.hincelin@reseau.eseo.fr::389ba79c-bdd4-4784-a2f7-705bf94ebc34" providerId="AD" clId="Web-{7C8ECF32-FF49-044F-AFDA-34B5FCF07179}" dt="2021-11-25T23:04:47.698" v="6" actId="20577"/>
        <pc:sldMkLst>
          <pc:docMk/>
          <pc:sldMk cId="3755323057" sldId="293"/>
        </pc:sldMkLst>
        <pc:spChg chg="mod">
          <ac:chgData name="HINCELIN Arnaud" userId="S::arnaud.hincelin@reseau.eseo.fr::389ba79c-bdd4-4784-a2f7-705bf94ebc34" providerId="AD" clId="Web-{7C8ECF32-FF49-044F-AFDA-34B5FCF07179}" dt="2021-11-25T23:04:47.698" v="6" actId="20577"/>
          <ac:spMkLst>
            <pc:docMk/>
            <pc:sldMk cId="3755323057" sldId="293"/>
            <ac:spMk id="2" creationId="{A14CE36F-74C5-4C1B-89B3-7208BD7AECBD}"/>
          </ac:spMkLst>
        </pc:spChg>
        <pc:spChg chg="mod">
          <ac:chgData name="HINCELIN Arnaud" userId="S::arnaud.hincelin@reseau.eseo.fr::389ba79c-bdd4-4784-a2f7-705bf94ebc34" providerId="AD" clId="Web-{7C8ECF32-FF49-044F-AFDA-34B5FCF07179}" dt="2021-11-25T23:04:43.573" v="5" actId="20577"/>
          <ac:spMkLst>
            <pc:docMk/>
            <pc:sldMk cId="3755323057" sldId="293"/>
            <ac:spMk id="16" creationId="{BD87846D-CCCB-426B-8344-DB27C93EABDE}"/>
          </ac:spMkLst>
        </pc:spChg>
      </pc:sldChg>
    </pc:docChg>
  </pc:docChgLst>
  <pc:docChgLst>
    <pc:chgData name="ARONDEL Martin" userId="1422ecbe-8683-489c-ad28-4ac5b0160fa2" providerId="ADAL" clId="{070BEC31-E115-4D37-9C78-34340EB3BFEA}"/>
    <pc:docChg chg="undo redo custSel addSld delSld modSld sldOrd">
      <pc:chgData name="ARONDEL Martin" userId="1422ecbe-8683-489c-ad28-4ac5b0160fa2" providerId="ADAL" clId="{070BEC31-E115-4D37-9C78-34340EB3BFEA}" dt="2021-11-26T09:37:35.998" v="3647" actId="1076"/>
      <pc:docMkLst>
        <pc:docMk/>
      </pc:docMkLst>
      <pc:sldChg chg="modSp del mod">
        <pc:chgData name="ARONDEL Martin" userId="1422ecbe-8683-489c-ad28-4ac5b0160fa2" providerId="ADAL" clId="{070BEC31-E115-4D37-9C78-34340EB3BFEA}" dt="2021-11-26T08:22:19.110" v="3437" actId="47"/>
        <pc:sldMkLst>
          <pc:docMk/>
          <pc:sldMk cId="3387095686" sldId="266"/>
        </pc:sldMkLst>
        <pc:spChg chg="mod">
          <ac:chgData name="ARONDEL Martin" userId="1422ecbe-8683-489c-ad28-4ac5b0160fa2" providerId="ADAL" clId="{070BEC31-E115-4D37-9C78-34340EB3BFEA}" dt="2021-11-26T08:20:57.797" v="3432" actId="13926"/>
          <ac:spMkLst>
            <pc:docMk/>
            <pc:sldMk cId="3387095686" sldId="266"/>
            <ac:spMk id="5" creationId="{B92C6BD7-B2C7-4EF2-BE9F-B180DC292DA3}"/>
          </ac:spMkLst>
        </pc:spChg>
      </pc:sldChg>
      <pc:sldChg chg="modSp mod">
        <pc:chgData name="ARONDEL Martin" userId="1422ecbe-8683-489c-ad28-4ac5b0160fa2" providerId="ADAL" clId="{070BEC31-E115-4D37-9C78-34340EB3BFEA}" dt="2021-11-26T08:29:52.674" v="3526" actId="113"/>
        <pc:sldMkLst>
          <pc:docMk/>
          <pc:sldMk cId="1379452282" sldId="267"/>
        </pc:sldMkLst>
        <pc:spChg chg="mod">
          <ac:chgData name="ARONDEL Martin" userId="1422ecbe-8683-489c-ad28-4ac5b0160fa2" providerId="ADAL" clId="{070BEC31-E115-4D37-9C78-34340EB3BFEA}" dt="2021-11-26T08:29:52.674" v="3526" actId="113"/>
          <ac:spMkLst>
            <pc:docMk/>
            <pc:sldMk cId="1379452282" sldId="267"/>
            <ac:spMk id="2" creationId="{18E3A52B-5D85-4DD6-B44D-3D1D2D291E59}"/>
          </ac:spMkLst>
        </pc:spChg>
      </pc:sldChg>
      <pc:sldChg chg="modSp del mod">
        <pc:chgData name="ARONDEL Martin" userId="1422ecbe-8683-489c-ad28-4ac5b0160fa2" providerId="ADAL" clId="{070BEC31-E115-4D37-9C78-34340EB3BFEA}" dt="2021-11-26T08:20:41.528" v="3428" actId="47"/>
        <pc:sldMkLst>
          <pc:docMk/>
          <pc:sldMk cId="1974778509" sldId="270"/>
        </pc:sldMkLst>
        <pc:spChg chg="mod">
          <ac:chgData name="ARONDEL Martin" userId="1422ecbe-8683-489c-ad28-4ac5b0160fa2" providerId="ADAL" clId="{070BEC31-E115-4D37-9C78-34340EB3BFEA}" dt="2021-11-26T08:20:10.442" v="3422"/>
          <ac:spMkLst>
            <pc:docMk/>
            <pc:sldMk cId="1974778509" sldId="270"/>
            <ac:spMk id="7" creationId="{5F6629C9-BE1E-413D-A254-5D38C01D05B6}"/>
          </ac:spMkLst>
        </pc:spChg>
      </pc:sldChg>
      <pc:sldChg chg="modSp del mod">
        <pc:chgData name="ARONDEL Martin" userId="1422ecbe-8683-489c-ad28-4ac5b0160fa2" providerId="ADAL" clId="{070BEC31-E115-4D37-9C78-34340EB3BFEA}" dt="2021-11-26T08:23:37.346" v="3455" actId="47"/>
        <pc:sldMkLst>
          <pc:docMk/>
          <pc:sldMk cId="1665841029" sldId="271"/>
        </pc:sldMkLst>
        <pc:spChg chg="mod">
          <ac:chgData name="ARONDEL Martin" userId="1422ecbe-8683-489c-ad28-4ac5b0160fa2" providerId="ADAL" clId="{070BEC31-E115-4D37-9C78-34340EB3BFEA}" dt="2021-11-26T08:19:43.335" v="3417"/>
          <ac:spMkLst>
            <pc:docMk/>
            <pc:sldMk cId="1665841029" sldId="271"/>
            <ac:spMk id="7" creationId="{B7DA270C-1F61-4717-A16D-2D1A51ADF486}"/>
          </ac:spMkLst>
        </pc:spChg>
      </pc:sldChg>
      <pc:sldChg chg="modSp del mod">
        <pc:chgData name="ARONDEL Martin" userId="1422ecbe-8683-489c-ad28-4ac5b0160fa2" providerId="ADAL" clId="{070BEC31-E115-4D37-9C78-34340EB3BFEA}" dt="2021-11-26T08:23:42.518" v="3457" actId="47"/>
        <pc:sldMkLst>
          <pc:docMk/>
          <pc:sldMk cId="1915090378" sldId="272"/>
        </pc:sldMkLst>
        <pc:spChg chg="mod">
          <ac:chgData name="ARONDEL Martin" userId="1422ecbe-8683-489c-ad28-4ac5b0160fa2" providerId="ADAL" clId="{070BEC31-E115-4D37-9C78-34340EB3BFEA}" dt="2021-11-26T08:19:47.114" v="3418"/>
          <ac:spMkLst>
            <pc:docMk/>
            <pc:sldMk cId="1915090378" sldId="272"/>
            <ac:spMk id="7" creationId="{4487AAC3-5629-4C2C-9891-90E332D51C2B}"/>
          </ac:spMkLst>
        </pc:spChg>
      </pc:sldChg>
      <pc:sldChg chg="modSp mod">
        <pc:chgData name="ARONDEL Martin" userId="1422ecbe-8683-489c-ad28-4ac5b0160fa2" providerId="ADAL" clId="{070BEC31-E115-4D37-9C78-34340EB3BFEA}" dt="2021-11-25T14:29:47.692" v="0" actId="20577"/>
        <pc:sldMkLst>
          <pc:docMk/>
          <pc:sldMk cId="5220147" sldId="273"/>
        </pc:sldMkLst>
        <pc:spChg chg="mod">
          <ac:chgData name="ARONDEL Martin" userId="1422ecbe-8683-489c-ad28-4ac5b0160fa2" providerId="ADAL" clId="{070BEC31-E115-4D37-9C78-34340EB3BFEA}" dt="2021-11-25T14:29:47.692" v="0" actId="20577"/>
          <ac:spMkLst>
            <pc:docMk/>
            <pc:sldMk cId="5220147" sldId="273"/>
            <ac:spMk id="6" creationId="{71021375-F2EE-4520-918A-F3E9B41F5671}"/>
          </ac:spMkLst>
        </pc:spChg>
      </pc:sldChg>
      <pc:sldChg chg="addSp delSp modSp mod">
        <pc:chgData name="ARONDEL Martin" userId="1422ecbe-8683-489c-ad28-4ac5b0160fa2" providerId="ADAL" clId="{070BEC31-E115-4D37-9C78-34340EB3BFEA}" dt="2021-11-26T08:51:48.330" v="3533" actId="6549"/>
        <pc:sldMkLst>
          <pc:docMk/>
          <pc:sldMk cId="3390557460" sldId="274"/>
        </pc:sldMkLst>
        <pc:spChg chg="add del mod">
          <ac:chgData name="ARONDEL Martin" userId="1422ecbe-8683-489c-ad28-4ac5b0160fa2" providerId="ADAL" clId="{070BEC31-E115-4D37-9C78-34340EB3BFEA}" dt="2021-11-25T14:36:01.271" v="10" actId="478"/>
          <ac:spMkLst>
            <pc:docMk/>
            <pc:sldMk cId="3390557460" sldId="274"/>
            <ac:spMk id="2" creationId="{B468A67E-4598-4014-AA32-67D319A4794C}"/>
          </ac:spMkLst>
        </pc:spChg>
        <pc:spChg chg="del">
          <ac:chgData name="ARONDEL Martin" userId="1422ecbe-8683-489c-ad28-4ac5b0160fa2" providerId="ADAL" clId="{070BEC31-E115-4D37-9C78-34340EB3BFEA}" dt="2021-11-25T14:35:51.787" v="2" actId="478"/>
          <ac:spMkLst>
            <pc:docMk/>
            <pc:sldMk cId="3390557460" sldId="274"/>
            <ac:spMk id="6" creationId="{71021375-F2EE-4520-918A-F3E9B41F5671}"/>
          </ac:spMkLst>
        </pc:spChg>
        <pc:spChg chg="mod">
          <ac:chgData name="ARONDEL Martin" userId="1422ecbe-8683-489c-ad28-4ac5b0160fa2" providerId="ADAL" clId="{070BEC31-E115-4D37-9C78-34340EB3BFEA}" dt="2021-11-26T08:51:48.330" v="3533" actId="6549"/>
          <ac:spMkLst>
            <pc:docMk/>
            <pc:sldMk cId="3390557460" sldId="274"/>
            <ac:spMk id="7" creationId="{CE612612-26A0-4DC9-818F-540268875902}"/>
          </ac:spMkLst>
        </pc:spChg>
        <pc:spChg chg="add mod">
          <ac:chgData name="ARONDEL Martin" userId="1422ecbe-8683-489c-ad28-4ac5b0160fa2" providerId="ADAL" clId="{070BEC31-E115-4D37-9C78-34340EB3BFEA}" dt="2021-11-25T14:36:56.888" v="61" actId="1076"/>
          <ac:spMkLst>
            <pc:docMk/>
            <pc:sldMk cId="3390557460" sldId="274"/>
            <ac:spMk id="8" creationId="{2AB1F8FE-8822-4761-826C-8F0578E73A9C}"/>
          </ac:spMkLst>
        </pc:spChg>
        <pc:spChg chg="add mod">
          <ac:chgData name="ARONDEL Martin" userId="1422ecbe-8683-489c-ad28-4ac5b0160fa2" providerId="ADAL" clId="{070BEC31-E115-4D37-9C78-34340EB3BFEA}" dt="2021-11-25T14:36:53.437" v="60" actId="1076"/>
          <ac:spMkLst>
            <pc:docMk/>
            <pc:sldMk cId="3390557460" sldId="274"/>
            <ac:spMk id="9" creationId="{5EE1FC7D-89A2-4C89-974B-FE4EBA556A2C}"/>
          </ac:spMkLst>
        </pc:spChg>
        <pc:cxnChg chg="add mod">
          <ac:chgData name="ARONDEL Martin" userId="1422ecbe-8683-489c-ad28-4ac5b0160fa2" providerId="ADAL" clId="{070BEC31-E115-4D37-9C78-34340EB3BFEA}" dt="2021-11-25T14:36:50.131" v="59" actId="14100"/>
          <ac:cxnSpMkLst>
            <pc:docMk/>
            <pc:sldMk cId="3390557460" sldId="274"/>
            <ac:cxnSpMk id="10" creationId="{5BDD3FF3-6BA0-4A9B-A8ED-B4703AD98B23}"/>
          </ac:cxnSpMkLst>
        </pc:cxnChg>
      </pc:sldChg>
      <pc:sldChg chg="modSp mod">
        <pc:chgData name="ARONDEL Martin" userId="1422ecbe-8683-489c-ad28-4ac5b0160fa2" providerId="ADAL" clId="{070BEC31-E115-4D37-9C78-34340EB3BFEA}" dt="2021-11-26T07:24:52.156" v="2273" actId="14100"/>
        <pc:sldMkLst>
          <pc:docMk/>
          <pc:sldMk cId="383463022" sldId="275"/>
        </pc:sldMkLst>
        <pc:cxnChg chg="mod">
          <ac:chgData name="ARONDEL Martin" userId="1422ecbe-8683-489c-ad28-4ac5b0160fa2" providerId="ADAL" clId="{070BEC31-E115-4D37-9C78-34340EB3BFEA}" dt="2021-11-26T07:24:52.156" v="2273" actId="14100"/>
          <ac:cxnSpMkLst>
            <pc:docMk/>
            <pc:sldMk cId="383463022" sldId="275"/>
            <ac:cxnSpMk id="10" creationId="{7E21CFE9-C398-44A4-A714-08A473F70182}"/>
          </ac:cxnSpMkLst>
        </pc:cxnChg>
      </pc:sldChg>
      <pc:sldChg chg="del">
        <pc:chgData name="ARONDEL Martin" userId="1422ecbe-8683-489c-ad28-4ac5b0160fa2" providerId="ADAL" clId="{070BEC31-E115-4D37-9C78-34340EB3BFEA}" dt="2021-11-26T08:25:45.543" v="3469" actId="47"/>
        <pc:sldMkLst>
          <pc:docMk/>
          <pc:sldMk cId="3696483117" sldId="276"/>
        </pc:sldMkLst>
      </pc:sldChg>
      <pc:sldChg chg="addSp delSp modSp mod">
        <pc:chgData name="ARONDEL Martin" userId="1422ecbe-8683-489c-ad28-4ac5b0160fa2" providerId="ADAL" clId="{070BEC31-E115-4D37-9C78-34340EB3BFEA}" dt="2021-11-25T16:56:49.109" v="2228" actId="20577"/>
        <pc:sldMkLst>
          <pc:docMk/>
          <pc:sldMk cId="2524573765" sldId="277"/>
        </pc:sldMkLst>
        <pc:spChg chg="del">
          <ac:chgData name="ARONDEL Martin" userId="1422ecbe-8683-489c-ad28-4ac5b0160fa2" providerId="ADAL" clId="{070BEC31-E115-4D37-9C78-34340EB3BFEA}" dt="2021-11-25T16:48:56.249" v="2040" actId="478"/>
          <ac:spMkLst>
            <pc:docMk/>
            <pc:sldMk cId="2524573765" sldId="277"/>
            <ac:spMk id="2" creationId="{DC054FDB-27DA-4094-A7BD-2819EC74C4B2}"/>
          </ac:spMkLst>
        </pc:spChg>
        <pc:spChg chg="mod">
          <ac:chgData name="ARONDEL Martin" userId="1422ecbe-8683-489c-ad28-4ac5b0160fa2" providerId="ADAL" clId="{070BEC31-E115-4D37-9C78-34340EB3BFEA}" dt="2021-11-25T16:56:49.109" v="2228" actId="20577"/>
          <ac:spMkLst>
            <pc:docMk/>
            <pc:sldMk cId="2524573765" sldId="277"/>
            <ac:spMk id="4" creationId="{7E975072-9137-4D87-B8F1-53AB6C2DCC9F}"/>
          </ac:spMkLst>
        </pc:spChg>
        <pc:spChg chg="add mod">
          <ac:chgData name="ARONDEL Martin" userId="1422ecbe-8683-489c-ad28-4ac5b0160fa2" providerId="ADAL" clId="{070BEC31-E115-4D37-9C78-34340EB3BFEA}" dt="2021-11-25T16:55:01.363" v="2213" actId="1076"/>
          <ac:spMkLst>
            <pc:docMk/>
            <pc:sldMk cId="2524573765" sldId="277"/>
            <ac:spMk id="8" creationId="{F82BF4DB-EAC9-490A-99BE-AAD6989FE52A}"/>
          </ac:spMkLst>
        </pc:spChg>
        <pc:spChg chg="add mod">
          <ac:chgData name="ARONDEL Martin" userId="1422ecbe-8683-489c-ad28-4ac5b0160fa2" providerId="ADAL" clId="{070BEC31-E115-4D37-9C78-34340EB3BFEA}" dt="2021-11-25T16:54:35.103" v="2179" actId="1076"/>
          <ac:spMkLst>
            <pc:docMk/>
            <pc:sldMk cId="2524573765" sldId="277"/>
            <ac:spMk id="13" creationId="{0553EE9A-AE72-4B6A-9756-04D386297181}"/>
          </ac:spMkLst>
        </pc:spChg>
        <pc:spChg chg="add mod">
          <ac:chgData name="ARONDEL Martin" userId="1422ecbe-8683-489c-ad28-4ac5b0160fa2" providerId="ADAL" clId="{070BEC31-E115-4D37-9C78-34340EB3BFEA}" dt="2021-11-25T16:54:52.743" v="2212" actId="1076"/>
          <ac:spMkLst>
            <pc:docMk/>
            <pc:sldMk cId="2524573765" sldId="277"/>
            <ac:spMk id="14" creationId="{292E25FF-8234-4432-94F2-0A3E702F5A06}"/>
          </ac:spMkLst>
        </pc:spChg>
        <pc:picChg chg="add mod">
          <ac:chgData name="ARONDEL Martin" userId="1422ecbe-8683-489c-ad28-4ac5b0160fa2" providerId="ADAL" clId="{070BEC31-E115-4D37-9C78-34340EB3BFEA}" dt="2021-11-25T16:53:15.855" v="2124" actId="1076"/>
          <ac:picMkLst>
            <pc:docMk/>
            <pc:sldMk cId="2524573765" sldId="277"/>
            <ac:picMk id="7" creationId="{94B7F7FC-00D8-4169-B2B5-061298010254}"/>
          </ac:picMkLst>
        </pc:picChg>
        <pc:picChg chg="add mod">
          <ac:chgData name="ARONDEL Martin" userId="1422ecbe-8683-489c-ad28-4ac5b0160fa2" providerId="ADAL" clId="{070BEC31-E115-4D37-9C78-34340EB3BFEA}" dt="2021-11-25T16:54:04.333" v="2135" actId="1076"/>
          <ac:picMkLst>
            <pc:docMk/>
            <pc:sldMk cId="2524573765" sldId="277"/>
            <ac:picMk id="10" creationId="{B9CC2CAE-3D8F-432C-841A-88BB26AF31CB}"/>
          </ac:picMkLst>
        </pc:picChg>
        <pc:picChg chg="add mod modCrop">
          <ac:chgData name="ARONDEL Martin" userId="1422ecbe-8683-489c-ad28-4ac5b0160fa2" providerId="ADAL" clId="{070BEC31-E115-4D37-9C78-34340EB3BFEA}" dt="2021-11-25T16:53:41.516" v="2130" actId="1076"/>
          <ac:picMkLst>
            <pc:docMk/>
            <pc:sldMk cId="2524573765" sldId="277"/>
            <ac:picMk id="12" creationId="{BA9CC221-C3F3-40EF-80FC-D03FFD35CDE3}"/>
          </ac:picMkLst>
        </pc:picChg>
      </pc:sldChg>
      <pc:sldChg chg="delSp del mod">
        <pc:chgData name="ARONDEL Martin" userId="1422ecbe-8683-489c-ad28-4ac5b0160fa2" providerId="ADAL" clId="{070BEC31-E115-4D37-9C78-34340EB3BFEA}" dt="2021-11-25T14:39:30.812" v="97" actId="47"/>
        <pc:sldMkLst>
          <pc:docMk/>
          <pc:sldMk cId="4260193765" sldId="278"/>
        </pc:sldMkLst>
        <pc:spChg chg="del">
          <ac:chgData name="ARONDEL Martin" userId="1422ecbe-8683-489c-ad28-4ac5b0160fa2" providerId="ADAL" clId="{070BEC31-E115-4D37-9C78-34340EB3BFEA}" dt="2021-11-25T14:30:53.143" v="1" actId="478"/>
          <ac:spMkLst>
            <pc:docMk/>
            <pc:sldMk cId="4260193765" sldId="278"/>
            <ac:spMk id="2" creationId="{BC725918-D75A-4DEE-AF97-986436AFA2F5}"/>
          </ac:spMkLst>
        </pc:spChg>
      </pc:sldChg>
      <pc:sldChg chg="modSp mod">
        <pc:chgData name="ARONDEL Martin" userId="1422ecbe-8683-489c-ad28-4ac5b0160fa2" providerId="ADAL" clId="{070BEC31-E115-4D37-9C78-34340EB3BFEA}" dt="2021-11-26T08:10:58.028" v="3305" actId="20577"/>
        <pc:sldMkLst>
          <pc:docMk/>
          <pc:sldMk cId="656481212" sldId="280"/>
        </pc:sldMkLst>
        <pc:spChg chg="mod">
          <ac:chgData name="ARONDEL Martin" userId="1422ecbe-8683-489c-ad28-4ac5b0160fa2" providerId="ADAL" clId="{070BEC31-E115-4D37-9C78-34340EB3BFEA}" dt="2021-11-26T08:10:58.028" v="3305" actId="20577"/>
          <ac:spMkLst>
            <pc:docMk/>
            <pc:sldMk cId="656481212" sldId="280"/>
            <ac:spMk id="54" creationId="{5B4ED285-8F53-47B2-AC3D-BEDA321442F9}"/>
          </ac:spMkLst>
        </pc:spChg>
        <pc:spChg chg="mod">
          <ac:chgData name="ARONDEL Martin" userId="1422ecbe-8683-489c-ad28-4ac5b0160fa2" providerId="ADAL" clId="{070BEC31-E115-4D37-9C78-34340EB3BFEA}" dt="2021-11-26T08:10:31.167" v="3299" actId="20577"/>
          <ac:spMkLst>
            <pc:docMk/>
            <pc:sldMk cId="656481212" sldId="280"/>
            <ac:spMk id="58" creationId="{27DFB497-2FE9-49E1-8704-1986283CDF79}"/>
          </ac:spMkLst>
        </pc:spChg>
      </pc:sldChg>
      <pc:sldChg chg="modSp mod">
        <pc:chgData name="ARONDEL Martin" userId="1422ecbe-8683-489c-ad28-4ac5b0160fa2" providerId="ADAL" clId="{070BEC31-E115-4D37-9C78-34340EB3BFEA}" dt="2021-11-26T08:47:27.992" v="3531" actId="1076"/>
        <pc:sldMkLst>
          <pc:docMk/>
          <pc:sldMk cId="2304741859" sldId="282"/>
        </pc:sldMkLst>
        <pc:spChg chg="mod">
          <ac:chgData name="ARONDEL Martin" userId="1422ecbe-8683-489c-ad28-4ac5b0160fa2" providerId="ADAL" clId="{070BEC31-E115-4D37-9C78-34340EB3BFEA}" dt="2021-11-26T08:47:04.354" v="3527" actId="1076"/>
          <ac:spMkLst>
            <pc:docMk/>
            <pc:sldMk cId="2304741859" sldId="282"/>
            <ac:spMk id="11" creationId="{7C2ECE08-988F-4D85-B531-DC1487AC4FD2}"/>
          </ac:spMkLst>
        </pc:spChg>
        <pc:picChg chg="mod">
          <ac:chgData name="ARONDEL Martin" userId="1422ecbe-8683-489c-ad28-4ac5b0160fa2" providerId="ADAL" clId="{070BEC31-E115-4D37-9C78-34340EB3BFEA}" dt="2021-11-26T08:47:27.992" v="3531" actId="1076"/>
          <ac:picMkLst>
            <pc:docMk/>
            <pc:sldMk cId="2304741859" sldId="282"/>
            <ac:picMk id="8" creationId="{AA1D003B-CDCA-47B8-BE49-636C4FF51AA4}"/>
          </ac:picMkLst>
        </pc:picChg>
        <pc:picChg chg="mod">
          <ac:chgData name="ARONDEL Martin" userId="1422ecbe-8683-489c-ad28-4ac5b0160fa2" providerId="ADAL" clId="{070BEC31-E115-4D37-9C78-34340EB3BFEA}" dt="2021-11-26T08:47:17.748" v="3529" actId="1076"/>
          <ac:picMkLst>
            <pc:docMk/>
            <pc:sldMk cId="2304741859" sldId="282"/>
            <ac:picMk id="9" creationId="{6D1D255C-B4CF-48DB-B8AD-5EAF1BDADE91}"/>
          </ac:picMkLst>
        </pc:picChg>
      </pc:sldChg>
      <pc:sldChg chg="modSp mod">
        <pc:chgData name="ARONDEL Martin" userId="1422ecbe-8683-489c-ad28-4ac5b0160fa2" providerId="ADAL" clId="{070BEC31-E115-4D37-9C78-34340EB3BFEA}" dt="2021-11-26T08:16:23.005" v="3329" actId="20577"/>
        <pc:sldMkLst>
          <pc:docMk/>
          <pc:sldMk cId="2344578417" sldId="284"/>
        </pc:sldMkLst>
        <pc:spChg chg="mod">
          <ac:chgData name="ARONDEL Martin" userId="1422ecbe-8683-489c-ad28-4ac5b0160fa2" providerId="ADAL" clId="{070BEC31-E115-4D37-9C78-34340EB3BFEA}" dt="2021-11-26T08:16:23.005" v="3329" actId="20577"/>
          <ac:spMkLst>
            <pc:docMk/>
            <pc:sldMk cId="2344578417" sldId="284"/>
            <ac:spMk id="6" creationId="{FF4205AA-AFEE-4495-A3A8-83D59017F1D6}"/>
          </ac:spMkLst>
        </pc:spChg>
      </pc:sldChg>
      <pc:sldChg chg="addSp delSp modSp add mod ord">
        <pc:chgData name="ARONDEL Martin" userId="1422ecbe-8683-489c-ad28-4ac5b0160fa2" providerId="ADAL" clId="{070BEC31-E115-4D37-9C78-34340EB3BFEA}" dt="2021-11-26T09:36:33.386" v="3574" actId="1076"/>
        <pc:sldMkLst>
          <pc:docMk/>
          <pc:sldMk cId="1371723015" sldId="285"/>
        </pc:sldMkLst>
        <pc:spChg chg="add mod">
          <ac:chgData name="ARONDEL Martin" userId="1422ecbe-8683-489c-ad28-4ac5b0160fa2" providerId="ADAL" clId="{070BEC31-E115-4D37-9C78-34340EB3BFEA}" dt="2021-11-26T09:36:21.747" v="3572" actId="1076"/>
          <ac:spMkLst>
            <pc:docMk/>
            <pc:sldMk cId="1371723015" sldId="285"/>
            <ac:spMk id="2" creationId="{377CA4B7-1E29-4E42-9DFF-DE9390A6D2A7}"/>
          </ac:spMkLst>
        </pc:spChg>
        <pc:spChg chg="mod">
          <ac:chgData name="ARONDEL Martin" userId="1422ecbe-8683-489c-ad28-4ac5b0160fa2" providerId="ADAL" clId="{070BEC31-E115-4D37-9C78-34340EB3BFEA}" dt="2021-11-26T07:23:27.534" v="2269" actId="20577"/>
          <ac:spMkLst>
            <pc:docMk/>
            <pc:sldMk cId="1371723015" sldId="285"/>
            <ac:spMk id="4" creationId="{90094189-E679-478E-8318-F1972EB3A195}"/>
          </ac:spMkLst>
        </pc:spChg>
        <pc:spChg chg="del">
          <ac:chgData name="ARONDEL Martin" userId="1422ecbe-8683-489c-ad28-4ac5b0160fa2" providerId="ADAL" clId="{070BEC31-E115-4D37-9C78-34340EB3BFEA}" dt="2021-11-25T14:39:44.674" v="105" actId="478"/>
          <ac:spMkLst>
            <pc:docMk/>
            <pc:sldMk cId="1371723015" sldId="285"/>
            <ac:spMk id="11" creationId="{47DECE88-7DD8-4D05-89E5-4A745251EE8B}"/>
          </ac:spMkLst>
        </pc:spChg>
        <pc:spChg chg="add mod">
          <ac:chgData name="ARONDEL Martin" userId="1422ecbe-8683-489c-ad28-4ac5b0160fa2" providerId="ADAL" clId="{070BEC31-E115-4D37-9C78-34340EB3BFEA}" dt="2021-11-26T09:36:33.386" v="3574" actId="1076"/>
          <ac:spMkLst>
            <pc:docMk/>
            <pc:sldMk cId="1371723015" sldId="285"/>
            <ac:spMk id="12" creationId="{A41ECA62-3869-4AAD-A344-72EA80331F69}"/>
          </ac:spMkLst>
        </pc:spChg>
        <pc:spChg chg="del">
          <ac:chgData name="ARONDEL Martin" userId="1422ecbe-8683-489c-ad28-4ac5b0160fa2" providerId="ADAL" clId="{070BEC31-E115-4D37-9C78-34340EB3BFEA}" dt="2021-11-25T14:39:38.053" v="102" actId="478"/>
          <ac:spMkLst>
            <pc:docMk/>
            <pc:sldMk cId="1371723015" sldId="285"/>
            <ac:spMk id="13" creationId="{33DA048C-055C-4048-9EFE-7573E1BF53CC}"/>
          </ac:spMkLst>
        </pc:spChg>
        <pc:spChg chg="del">
          <ac:chgData name="ARONDEL Martin" userId="1422ecbe-8683-489c-ad28-4ac5b0160fa2" providerId="ADAL" clId="{070BEC31-E115-4D37-9C78-34340EB3BFEA}" dt="2021-11-25T14:39:37.010" v="101" actId="478"/>
          <ac:spMkLst>
            <pc:docMk/>
            <pc:sldMk cId="1371723015" sldId="285"/>
            <ac:spMk id="14" creationId="{3AF60C56-5FE2-42C9-A007-33C978592517}"/>
          </ac:spMkLst>
        </pc:spChg>
        <pc:spChg chg="add del mod">
          <ac:chgData name="ARONDEL Martin" userId="1422ecbe-8683-489c-ad28-4ac5b0160fa2" providerId="ADAL" clId="{070BEC31-E115-4D37-9C78-34340EB3BFEA}" dt="2021-11-26T09:36:17.816" v="3571" actId="478"/>
          <ac:spMkLst>
            <pc:docMk/>
            <pc:sldMk cId="1371723015" sldId="285"/>
            <ac:spMk id="14" creationId="{E1B4985C-28D3-4CB2-8BEC-C0556AB01D13}"/>
          </ac:spMkLst>
        </pc:spChg>
        <pc:spChg chg="del">
          <ac:chgData name="ARONDEL Martin" userId="1422ecbe-8683-489c-ad28-4ac5b0160fa2" providerId="ADAL" clId="{070BEC31-E115-4D37-9C78-34340EB3BFEA}" dt="2021-11-25T14:39:38.842" v="103" actId="478"/>
          <ac:spMkLst>
            <pc:docMk/>
            <pc:sldMk cId="1371723015" sldId="285"/>
            <ac:spMk id="15" creationId="{64034C30-19D4-4BA8-A942-6948E84FA6A0}"/>
          </ac:spMkLst>
        </pc:spChg>
        <pc:spChg chg="add mod">
          <ac:chgData name="ARONDEL Martin" userId="1422ecbe-8683-489c-ad28-4ac5b0160fa2" providerId="ADAL" clId="{070BEC31-E115-4D37-9C78-34340EB3BFEA}" dt="2021-11-26T07:25:09.015" v="2276" actId="1076"/>
          <ac:spMkLst>
            <pc:docMk/>
            <pc:sldMk cId="1371723015" sldId="285"/>
            <ac:spMk id="16" creationId="{BE6E4528-DAA6-4566-B428-045BC06E680E}"/>
          </ac:spMkLst>
        </pc:spChg>
        <pc:spChg chg="add mod">
          <ac:chgData name="ARONDEL Martin" userId="1422ecbe-8683-489c-ad28-4ac5b0160fa2" providerId="ADAL" clId="{070BEC31-E115-4D37-9C78-34340EB3BFEA}" dt="2021-11-26T07:59:03.827" v="3297" actId="14100"/>
          <ac:spMkLst>
            <pc:docMk/>
            <pc:sldMk cId="1371723015" sldId="285"/>
            <ac:spMk id="17" creationId="{BA67AEA5-7E8D-493C-9D8B-0641B067CD9D}"/>
          </ac:spMkLst>
        </pc:spChg>
        <pc:spChg chg="add del mod">
          <ac:chgData name="ARONDEL Martin" userId="1422ecbe-8683-489c-ad28-4ac5b0160fa2" providerId="ADAL" clId="{070BEC31-E115-4D37-9C78-34340EB3BFEA}" dt="2021-11-26T07:54:37.764" v="3221" actId="478"/>
          <ac:spMkLst>
            <pc:docMk/>
            <pc:sldMk cId="1371723015" sldId="285"/>
            <ac:spMk id="18" creationId="{75B96BCF-E89C-43D5-81BA-6E43DECD80AA}"/>
          </ac:spMkLst>
        </pc:spChg>
        <pc:spChg chg="add mod">
          <ac:chgData name="ARONDEL Martin" userId="1422ecbe-8683-489c-ad28-4ac5b0160fa2" providerId="ADAL" clId="{070BEC31-E115-4D37-9C78-34340EB3BFEA}" dt="2021-11-26T07:59:07.123" v="3298" actId="14100"/>
          <ac:spMkLst>
            <pc:docMk/>
            <pc:sldMk cId="1371723015" sldId="285"/>
            <ac:spMk id="20" creationId="{39227036-5D3B-41DF-845C-1BA75E6577AD}"/>
          </ac:spMkLst>
        </pc:spChg>
        <pc:spChg chg="add mod">
          <ac:chgData name="ARONDEL Martin" userId="1422ecbe-8683-489c-ad28-4ac5b0160fa2" providerId="ADAL" clId="{070BEC31-E115-4D37-9C78-34340EB3BFEA}" dt="2021-11-26T09:36:21.747" v="3572" actId="1076"/>
          <ac:spMkLst>
            <pc:docMk/>
            <pc:sldMk cId="1371723015" sldId="285"/>
            <ac:spMk id="21" creationId="{AFB1DEFF-EFA0-4BB3-BEA9-14082655AC9B}"/>
          </ac:spMkLst>
        </pc:spChg>
        <pc:picChg chg="add mod modCrop">
          <ac:chgData name="ARONDEL Martin" userId="1422ecbe-8683-489c-ad28-4ac5b0160fa2" providerId="ADAL" clId="{070BEC31-E115-4D37-9C78-34340EB3BFEA}" dt="2021-11-26T07:22:32.887" v="2249" actId="1076"/>
          <ac:picMkLst>
            <pc:docMk/>
            <pc:sldMk cId="1371723015" sldId="285"/>
            <ac:picMk id="7" creationId="{3A23E012-1A02-49A7-8D39-0A20416D697D}"/>
          </ac:picMkLst>
        </pc:picChg>
        <pc:picChg chg="del">
          <ac:chgData name="ARONDEL Martin" userId="1422ecbe-8683-489c-ad28-4ac5b0160fa2" providerId="ADAL" clId="{070BEC31-E115-4D37-9C78-34340EB3BFEA}" dt="2021-11-25T14:39:33.614" v="98" actId="478"/>
          <ac:picMkLst>
            <pc:docMk/>
            <pc:sldMk cId="1371723015" sldId="285"/>
            <ac:picMk id="8" creationId="{8CAA30FB-2FCB-4861-AFB9-F41089F4B392}"/>
          </ac:picMkLst>
        </pc:picChg>
        <pc:picChg chg="del">
          <ac:chgData name="ARONDEL Martin" userId="1422ecbe-8683-489c-ad28-4ac5b0160fa2" providerId="ADAL" clId="{070BEC31-E115-4D37-9C78-34340EB3BFEA}" dt="2021-11-25T14:39:35.628" v="100" actId="478"/>
          <ac:picMkLst>
            <pc:docMk/>
            <pc:sldMk cId="1371723015" sldId="285"/>
            <ac:picMk id="9" creationId="{F04F4A77-6F86-47BC-AC28-110A80197267}"/>
          </ac:picMkLst>
        </pc:picChg>
        <pc:picChg chg="del">
          <ac:chgData name="ARONDEL Martin" userId="1422ecbe-8683-489c-ad28-4ac5b0160fa2" providerId="ADAL" clId="{070BEC31-E115-4D37-9C78-34340EB3BFEA}" dt="2021-11-25T14:39:34.768" v="99" actId="478"/>
          <ac:picMkLst>
            <pc:docMk/>
            <pc:sldMk cId="1371723015" sldId="285"/>
            <ac:picMk id="12" creationId="{4398E29A-E2DA-442C-AE7F-252FA80E1E47}"/>
          </ac:picMkLst>
        </pc:picChg>
        <pc:picChg chg="add del mod">
          <ac:chgData name="ARONDEL Martin" userId="1422ecbe-8683-489c-ad28-4ac5b0160fa2" providerId="ADAL" clId="{070BEC31-E115-4D37-9C78-34340EB3BFEA}" dt="2021-11-26T09:36:15.824" v="3570" actId="478"/>
          <ac:picMkLst>
            <pc:docMk/>
            <pc:sldMk cId="1371723015" sldId="285"/>
            <ac:picMk id="15" creationId="{B8BE6714-D30F-4A31-9B52-56B25C582F7F}"/>
          </ac:picMkLst>
        </pc:picChg>
        <pc:picChg chg="add mod">
          <ac:chgData name="ARONDEL Martin" userId="1422ecbe-8683-489c-ad28-4ac5b0160fa2" providerId="ADAL" clId="{070BEC31-E115-4D37-9C78-34340EB3BFEA}" dt="2021-11-26T07:22:35.110" v="2250" actId="1076"/>
          <ac:picMkLst>
            <pc:docMk/>
            <pc:sldMk cId="1371723015" sldId="285"/>
            <ac:picMk id="19" creationId="{10EE5E9F-4CB7-496C-AE7E-6992D0FBA858}"/>
          </ac:picMkLst>
        </pc:picChg>
        <pc:picChg chg="add mod">
          <ac:chgData name="ARONDEL Martin" userId="1422ecbe-8683-489c-ad28-4ac5b0160fa2" providerId="ADAL" clId="{070BEC31-E115-4D37-9C78-34340EB3BFEA}" dt="2021-11-26T09:36:30.381" v="3573" actId="1076"/>
          <ac:picMkLst>
            <pc:docMk/>
            <pc:sldMk cId="1371723015" sldId="285"/>
            <ac:picMk id="1026" creationId="{2DE59902-BCDB-4E78-8B1F-62724F2687BF}"/>
          </ac:picMkLst>
        </pc:picChg>
        <pc:cxnChg chg="del mod">
          <ac:chgData name="ARONDEL Martin" userId="1422ecbe-8683-489c-ad28-4ac5b0160fa2" providerId="ADAL" clId="{070BEC31-E115-4D37-9C78-34340EB3BFEA}" dt="2021-11-25T14:48:30.788" v="371" actId="478"/>
          <ac:cxnSpMkLst>
            <pc:docMk/>
            <pc:sldMk cId="1371723015" sldId="285"/>
            <ac:cxnSpMk id="10" creationId="{7E21CFE9-C398-44A4-A714-08A473F70182}"/>
          </ac:cxnSpMkLst>
        </pc:cxnChg>
        <pc:cxnChg chg="add mod">
          <ac:chgData name="ARONDEL Martin" userId="1422ecbe-8683-489c-ad28-4ac5b0160fa2" providerId="ADAL" clId="{070BEC31-E115-4D37-9C78-34340EB3BFEA}" dt="2021-11-26T07:25:00.333" v="2275" actId="1076"/>
          <ac:cxnSpMkLst>
            <pc:docMk/>
            <pc:sldMk cId="1371723015" sldId="285"/>
            <ac:cxnSpMk id="11" creationId="{C4B4ADFF-0A70-4C3D-99F7-839DC7926B9C}"/>
          </ac:cxnSpMkLst>
        </pc:cxnChg>
      </pc:sldChg>
      <pc:sldChg chg="addSp delSp modSp add mod">
        <pc:chgData name="ARONDEL Martin" userId="1422ecbe-8683-489c-ad28-4ac5b0160fa2" providerId="ADAL" clId="{070BEC31-E115-4D37-9C78-34340EB3BFEA}" dt="2021-11-26T07:57:45.577" v="3294" actId="20577"/>
        <pc:sldMkLst>
          <pc:docMk/>
          <pc:sldMk cId="1086526494" sldId="286"/>
        </pc:sldMkLst>
        <pc:spChg chg="mod">
          <ac:chgData name="ARONDEL Martin" userId="1422ecbe-8683-489c-ad28-4ac5b0160fa2" providerId="ADAL" clId="{070BEC31-E115-4D37-9C78-34340EB3BFEA}" dt="2021-11-26T07:27:53.921" v="2438" actId="20577"/>
          <ac:spMkLst>
            <pc:docMk/>
            <pc:sldMk cId="1086526494" sldId="286"/>
            <ac:spMk id="4" creationId="{90094189-E679-478E-8318-F1972EB3A195}"/>
          </ac:spMkLst>
        </pc:spChg>
        <pc:spChg chg="add mod">
          <ac:chgData name="ARONDEL Martin" userId="1422ecbe-8683-489c-ad28-4ac5b0160fa2" providerId="ADAL" clId="{070BEC31-E115-4D37-9C78-34340EB3BFEA}" dt="2021-11-26T07:47:17.189" v="3206" actId="20577"/>
          <ac:spMkLst>
            <pc:docMk/>
            <pc:sldMk cId="1086526494" sldId="286"/>
            <ac:spMk id="9" creationId="{7C403761-C396-4B9B-BE91-B893BC8E5BB1}"/>
          </ac:spMkLst>
        </pc:spChg>
        <pc:spChg chg="add del mod">
          <ac:chgData name="ARONDEL Martin" userId="1422ecbe-8683-489c-ad28-4ac5b0160fa2" providerId="ADAL" clId="{070BEC31-E115-4D37-9C78-34340EB3BFEA}" dt="2021-11-26T07:29:38.625" v="2448" actId="478"/>
          <ac:spMkLst>
            <pc:docMk/>
            <pc:sldMk cId="1086526494" sldId="286"/>
            <ac:spMk id="12" creationId="{483EB2A3-4E16-45B0-8F5A-5ED0FEF583D5}"/>
          </ac:spMkLst>
        </pc:spChg>
        <pc:spChg chg="add del mod">
          <ac:chgData name="ARONDEL Martin" userId="1422ecbe-8683-489c-ad28-4ac5b0160fa2" providerId="ADAL" clId="{070BEC31-E115-4D37-9C78-34340EB3BFEA}" dt="2021-11-26T07:31:18.029" v="2497" actId="478"/>
          <ac:spMkLst>
            <pc:docMk/>
            <pc:sldMk cId="1086526494" sldId="286"/>
            <ac:spMk id="13" creationId="{29B1DAED-81B4-4D33-8620-FF85ED435C8C}"/>
          </ac:spMkLst>
        </pc:spChg>
        <pc:spChg chg="add del mod">
          <ac:chgData name="ARONDEL Martin" userId="1422ecbe-8683-489c-ad28-4ac5b0160fa2" providerId="ADAL" clId="{070BEC31-E115-4D37-9C78-34340EB3BFEA}" dt="2021-11-26T07:31:23.505" v="2498" actId="478"/>
          <ac:spMkLst>
            <pc:docMk/>
            <pc:sldMk cId="1086526494" sldId="286"/>
            <ac:spMk id="14" creationId="{DAEF7158-9167-43CA-B4C7-508F77277E57}"/>
          </ac:spMkLst>
        </pc:spChg>
        <pc:spChg chg="add del mod">
          <ac:chgData name="ARONDEL Martin" userId="1422ecbe-8683-489c-ad28-4ac5b0160fa2" providerId="ADAL" clId="{070BEC31-E115-4D37-9C78-34340EB3BFEA}" dt="2021-11-25T15:01:00.499" v="1078" actId="478"/>
          <ac:spMkLst>
            <pc:docMk/>
            <pc:sldMk cId="1086526494" sldId="286"/>
            <ac:spMk id="15" creationId="{BCB2A271-622C-4502-BCD5-370EE480193F}"/>
          </ac:spMkLst>
        </pc:spChg>
        <pc:spChg chg="del mod topLvl">
          <ac:chgData name="ARONDEL Martin" userId="1422ecbe-8683-489c-ad28-4ac5b0160fa2" providerId="ADAL" clId="{070BEC31-E115-4D37-9C78-34340EB3BFEA}" dt="2021-11-26T07:29:09.153" v="2441" actId="478"/>
          <ac:spMkLst>
            <pc:docMk/>
            <pc:sldMk cId="1086526494" sldId="286"/>
            <ac:spMk id="16" creationId="{4DCFAB61-0DF8-4B42-8864-8BC424DFAA82}"/>
          </ac:spMkLst>
        </pc:spChg>
        <pc:spChg chg="del">
          <ac:chgData name="ARONDEL Martin" userId="1422ecbe-8683-489c-ad28-4ac5b0160fa2" providerId="ADAL" clId="{070BEC31-E115-4D37-9C78-34340EB3BFEA}" dt="2021-11-25T14:54:08.182" v="694" actId="478"/>
          <ac:spMkLst>
            <pc:docMk/>
            <pc:sldMk cId="1086526494" sldId="286"/>
            <ac:spMk id="16" creationId="{BE6E4528-DAA6-4566-B428-045BC06E680E}"/>
          </ac:spMkLst>
        </pc:spChg>
        <pc:spChg chg="del mod topLvl">
          <ac:chgData name="ARONDEL Martin" userId="1422ecbe-8683-489c-ad28-4ac5b0160fa2" providerId="ADAL" clId="{070BEC31-E115-4D37-9C78-34340EB3BFEA}" dt="2021-11-26T07:29:09.850" v="2442" actId="478"/>
          <ac:spMkLst>
            <pc:docMk/>
            <pc:sldMk cId="1086526494" sldId="286"/>
            <ac:spMk id="17" creationId="{5EA89108-38A3-4DAD-A9F2-67B0026E082A}"/>
          </ac:spMkLst>
        </pc:spChg>
        <pc:spChg chg="del">
          <ac:chgData name="ARONDEL Martin" userId="1422ecbe-8683-489c-ad28-4ac5b0160fa2" providerId="ADAL" clId="{070BEC31-E115-4D37-9C78-34340EB3BFEA}" dt="2021-11-25T14:53:22.380" v="638" actId="478"/>
          <ac:spMkLst>
            <pc:docMk/>
            <pc:sldMk cId="1086526494" sldId="286"/>
            <ac:spMk id="17" creationId="{BA67AEA5-7E8D-493C-9D8B-0641B067CD9D}"/>
          </ac:spMkLst>
        </pc:spChg>
        <pc:spChg chg="add del mod">
          <ac:chgData name="ARONDEL Martin" userId="1422ecbe-8683-489c-ad28-4ac5b0160fa2" providerId="ADAL" clId="{070BEC31-E115-4D37-9C78-34340EB3BFEA}" dt="2021-11-26T07:31:50.788" v="2508" actId="478"/>
          <ac:spMkLst>
            <pc:docMk/>
            <pc:sldMk cId="1086526494" sldId="286"/>
            <ac:spMk id="18" creationId="{14E0C4FE-45B1-426B-BAAC-1CF076A95942}"/>
          </ac:spMkLst>
        </pc:spChg>
        <pc:spChg chg="add del mod">
          <ac:chgData name="ARONDEL Martin" userId="1422ecbe-8683-489c-ad28-4ac5b0160fa2" providerId="ADAL" clId="{070BEC31-E115-4D37-9C78-34340EB3BFEA}" dt="2021-11-26T07:32:02.769" v="2515" actId="478"/>
          <ac:spMkLst>
            <pc:docMk/>
            <pc:sldMk cId="1086526494" sldId="286"/>
            <ac:spMk id="20" creationId="{4EBBE680-E8C1-46C2-B3A4-3A4007AEEB29}"/>
          </ac:spMkLst>
        </pc:spChg>
        <pc:spChg chg="add mod">
          <ac:chgData name="ARONDEL Martin" userId="1422ecbe-8683-489c-ad28-4ac5b0160fa2" providerId="ADAL" clId="{070BEC31-E115-4D37-9C78-34340EB3BFEA}" dt="2021-11-26T07:38:08.893" v="2785" actId="1076"/>
          <ac:spMkLst>
            <pc:docMk/>
            <pc:sldMk cId="1086526494" sldId="286"/>
            <ac:spMk id="21" creationId="{E3693F76-0B98-4F24-AE2D-DEB22A13FA6E}"/>
          </ac:spMkLst>
        </pc:spChg>
        <pc:spChg chg="add del mod">
          <ac:chgData name="ARONDEL Martin" userId="1422ecbe-8683-489c-ad28-4ac5b0160fa2" providerId="ADAL" clId="{070BEC31-E115-4D37-9C78-34340EB3BFEA}" dt="2021-11-26T07:31:43.205" v="2505" actId="478"/>
          <ac:spMkLst>
            <pc:docMk/>
            <pc:sldMk cId="1086526494" sldId="286"/>
            <ac:spMk id="22" creationId="{5A21BBEF-EA45-4014-87CA-A7294D70ED68}"/>
          </ac:spMkLst>
        </pc:spChg>
        <pc:spChg chg="add del mod">
          <ac:chgData name="ARONDEL Martin" userId="1422ecbe-8683-489c-ad28-4ac5b0160fa2" providerId="ADAL" clId="{070BEC31-E115-4D37-9C78-34340EB3BFEA}" dt="2021-11-26T07:32:01.286" v="2514" actId="478"/>
          <ac:spMkLst>
            <pc:docMk/>
            <pc:sldMk cId="1086526494" sldId="286"/>
            <ac:spMk id="23" creationId="{3AACA895-E36A-4385-B634-AB9CFDC30B7C}"/>
          </ac:spMkLst>
        </pc:spChg>
        <pc:spChg chg="mod">
          <ac:chgData name="ARONDEL Martin" userId="1422ecbe-8683-489c-ad28-4ac5b0160fa2" providerId="ADAL" clId="{070BEC31-E115-4D37-9C78-34340EB3BFEA}" dt="2021-11-26T07:29:02.242" v="2440"/>
          <ac:spMkLst>
            <pc:docMk/>
            <pc:sldMk cId="1086526494" sldId="286"/>
            <ac:spMk id="24" creationId="{D628786D-CE76-49DD-ACF8-DA1526A7FA32}"/>
          </ac:spMkLst>
        </pc:spChg>
        <pc:spChg chg="mod">
          <ac:chgData name="ARONDEL Martin" userId="1422ecbe-8683-489c-ad28-4ac5b0160fa2" providerId="ADAL" clId="{070BEC31-E115-4D37-9C78-34340EB3BFEA}" dt="2021-11-26T07:29:02.242" v="2440"/>
          <ac:spMkLst>
            <pc:docMk/>
            <pc:sldMk cId="1086526494" sldId="286"/>
            <ac:spMk id="25" creationId="{CCDE2F43-1DE2-4DB0-ABE0-2E3E7AB8B663}"/>
          </ac:spMkLst>
        </pc:spChg>
        <pc:spChg chg="del mod topLvl">
          <ac:chgData name="ARONDEL Martin" userId="1422ecbe-8683-489c-ad28-4ac5b0160fa2" providerId="ADAL" clId="{070BEC31-E115-4D37-9C78-34340EB3BFEA}" dt="2021-11-26T07:42:56.703" v="2971" actId="478"/>
          <ac:spMkLst>
            <pc:docMk/>
            <pc:sldMk cId="1086526494" sldId="286"/>
            <ac:spMk id="27" creationId="{E19DED9F-A16F-49A0-9591-C25D328A9DBE}"/>
          </ac:spMkLst>
        </pc:spChg>
        <pc:spChg chg="del mod topLvl">
          <ac:chgData name="ARONDEL Martin" userId="1422ecbe-8683-489c-ad28-4ac5b0160fa2" providerId="ADAL" clId="{070BEC31-E115-4D37-9C78-34340EB3BFEA}" dt="2021-11-26T07:42:58.417" v="2972" actId="478"/>
          <ac:spMkLst>
            <pc:docMk/>
            <pc:sldMk cId="1086526494" sldId="286"/>
            <ac:spMk id="28" creationId="{6E50E1F2-4B96-435F-9F8D-37AD41B330B2}"/>
          </ac:spMkLst>
        </pc:spChg>
        <pc:spChg chg="mod">
          <ac:chgData name="ARONDEL Martin" userId="1422ecbe-8683-489c-ad28-4ac5b0160fa2" providerId="ADAL" clId="{070BEC31-E115-4D37-9C78-34340EB3BFEA}" dt="2021-11-26T07:43:11.550" v="2986" actId="20577"/>
          <ac:spMkLst>
            <pc:docMk/>
            <pc:sldMk cId="1086526494" sldId="286"/>
            <ac:spMk id="30" creationId="{305FE45E-8A5B-4212-9177-D047C4423E49}"/>
          </ac:spMkLst>
        </pc:spChg>
        <pc:spChg chg="mod">
          <ac:chgData name="ARONDEL Martin" userId="1422ecbe-8683-489c-ad28-4ac5b0160fa2" providerId="ADAL" clId="{070BEC31-E115-4D37-9C78-34340EB3BFEA}" dt="2021-11-26T07:57:45.577" v="3294" actId="20577"/>
          <ac:spMkLst>
            <pc:docMk/>
            <pc:sldMk cId="1086526494" sldId="286"/>
            <ac:spMk id="31" creationId="{71FC5621-33F3-4CAF-A774-5E341C03FED9}"/>
          </ac:spMkLst>
        </pc:spChg>
        <pc:grpChg chg="add del mod">
          <ac:chgData name="ARONDEL Martin" userId="1422ecbe-8683-489c-ad28-4ac5b0160fa2" providerId="ADAL" clId="{070BEC31-E115-4D37-9C78-34340EB3BFEA}" dt="2021-11-26T07:29:09.153" v="2441" actId="478"/>
          <ac:grpSpMkLst>
            <pc:docMk/>
            <pc:sldMk cId="1086526494" sldId="286"/>
            <ac:grpSpMk id="15" creationId="{65750495-DC0C-431C-976B-2AF2CCD8E023}"/>
          </ac:grpSpMkLst>
        </pc:grpChg>
        <pc:grpChg chg="add del mod">
          <ac:chgData name="ARONDEL Martin" userId="1422ecbe-8683-489c-ad28-4ac5b0160fa2" providerId="ADAL" clId="{070BEC31-E115-4D37-9C78-34340EB3BFEA}" dt="2021-11-26T07:29:10.455" v="2443" actId="478"/>
          <ac:grpSpMkLst>
            <pc:docMk/>
            <pc:sldMk cId="1086526494" sldId="286"/>
            <ac:grpSpMk id="19" creationId="{781311AB-C53E-47EE-9F39-B83E4AC6CD9F}"/>
          </ac:grpSpMkLst>
        </pc:grpChg>
        <pc:grpChg chg="add del mod">
          <ac:chgData name="ARONDEL Martin" userId="1422ecbe-8683-489c-ad28-4ac5b0160fa2" providerId="ADAL" clId="{070BEC31-E115-4D37-9C78-34340EB3BFEA}" dt="2021-11-26T07:42:56.703" v="2971" actId="478"/>
          <ac:grpSpMkLst>
            <pc:docMk/>
            <pc:sldMk cId="1086526494" sldId="286"/>
            <ac:grpSpMk id="26" creationId="{4D90DA10-1269-4AD8-BDEE-FE5E659FB4C4}"/>
          </ac:grpSpMkLst>
        </pc:grpChg>
        <pc:grpChg chg="add mod">
          <ac:chgData name="ARONDEL Martin" userId="1422ecbe-8683-489c-ad28-4ac5b0160fa2" providerId="ADAL" clId="{070BEC31-E115-4D37-9C78-34340EB3BFEA}" dt="2021-11-26T07:43:07.110" v="2975" actId="1076"/>
          <ac:grpSpMkLst>
            <pc:docMk/>
            <pc:sldMk cId="1086526494" sldId="286"/>
            <ac:grpSpMk id="29" creationId="{137C101F-4017-494E-AEE0-2DE949E315D8}"/>
          </ac:grpSpMkLst>
        </pc:grpChg>
        <pc:picChg chg="add del mod">
          <ac:chgData name="ARONDEL Martin" userId="1422ecbe-8683-489c-ad28-4ac5b0160fa2" providerId="ADAL" clId="{070BEC31-E115-4D37-9C78-34340EB3BFEA}" dt="2021-11-26T07:29:37.342" v="2447" actId="478"/>
          <ac:picMkLst>
            <pc:docMk/>
            <pc:sldMk cId="1086526494" sldId="286"/>
            <ac:picMk id="6" creationId="{4B7DA966-FD64-40BA-94AB-1DB368079711}"/>
          </ac:picMkLst>
        </pc:picChg>
        <pc:picChg chg="del">
          <ac:chgData name="ARONDEL Martin" userId="1422ecbe-8683-489c-ad28-4ac5b0160fa2" providerId="ADAL" clId="{070BEC31-E115-4D37-9C78-34340EB3BFEA}" dt="2021-11-25T14:49:55.355" v="463" actId="478"/>
          <ac:picMkLst>
            <pc:docMk/>
            <pc:sldMk cId="1086526494" sldId="286"/>
            <ac:picMk id="7" creationId="{3A23E012-1A02-49A7-8D39-0A20416D697D}"/>
          </ac:picMkLst>
        </pc:picChg>
        <pc:picChg chg="del">
          <ac:chgData name="ARONDEL Martin" userId="1422ecbe-8683-489c-ad28-4ac5b0160fa2" providerId="ADAL" clId="{070BEC31-E115-4D37-9C78-34340EB3BFEA}" dt="2021-11-25T14:49:55.999" v="464" actId="478"/>
          <ac:picMkLst>
            <pc:docMk/>
            <pc:sldMk cId="1086526494" sldId="286"/>
            <ac:picMk id="19" creationId="{10EE5E9F-4CB7-496C-AE7E-6992D0FBA858}"/>
          </ac:picMkLst>
        </pc:picChg>
      </pc:sldChg>
      <pc:sldChg chg="modSp mod">
        <pc:chgData name="ARONDEL Martin" userId="1422ecbe-8683-489c-ad28-4ac5b0160fa2" providerId="ADAL" clId="{070BEC31-E115-4D37-9C78-34340EB3BFEA}" dt="2021-11-26T08:12:16.594" v="3309" actId="1076"/>
        <pc:sldMkLst>
          <pc:docMk/>
          <pc:sldMk cId="290086819" sldId="287"/>
        </pc:sldMkLst>
        <pc:spChg chg="mod">
          <ac:chgData name="ARONDEL Martin" userId="1422ecbe-8683-489c-ad28-4ac5b0160fa2" providerId="ADAL" clId="{070BEC31-E115-4D37-9C78-34340EB3BFEA}" dt="2021-11-26T08:12:16.594" v="3309" actId="1076"/>
          <ac:spMkLst>
            <pc:docMk/>
            <pc:sldMk cId="290086819" sldId="287"/>
            <ac:spMk id="10" creationId="{33E2A708-E425-4282-BBF4-AA7D2A8EB60A}"/>
          </ac:spMkLst>
        </pc:spChg>
      </pc:sldChg>
      <pc:sldChg chg="modSp mod">
        <pc:chgData name="ARONDEL Martin" userId="1422ecbe-8683-489c-ad28-4ac5b0160fa2" providerId="ADAL" clId="{070BEC31-E115-4D37-9C78-34340EB3BFEA}" dt="2021-11-26T08:11:51.301" v="3307" actId="1076"/>
        <pc:sldMkLst>
          <pc:docMk/>
          <pc:sldMk cId="2750486342" sldId="288"/>
        </pc:sldMkLst>
        <pc:picChg chg="mod">
          <ac:chgData name="ARONDEL Martin" userId="1422ecbe-8683-489c-ad28-4ac5b0160fa2" providerId="ADAL" clId="{070BEC31-E115-4D37-9C78-34340EB3BFEA}" dt="2021-11-26T08:11:51.301" v="3307" actId="1076"/>
          <ac:picMkLst>
            <pc:docMk/>
            <pc:sldMk cId="2750486342" sldId="288"/>
            <ac:picMk id="8" creationId="{BE58AB56-D4CB-4ECA-9DE4-93FF271C9C39}"/>
          </ac:picMkLst>
        </pc:picChg>
      </pc:sldChg>
      <pc:sldChg chg="addSp delSp modSp add mod ord">
        <pc:chgData name="ARONDEL Martin" userId="1422ecbe-8683-489c-ad28-4ac5b0160fa2" providerId="ADAL" clId="{070BEC31-E115-4D37-9C78-34340EB3BFEA}" dt="2021-11-26T09:37:35.998" v="3647" actId="1076"/>
        <pc:sldMkLst>
          <pc:docMk/>
          <pc:sldMk cId="3774381186" sldId="291"/>
        </pc:sldMkLst>
        <pc:spChg chg="add mod">
          <ac:chgData name="ARONDEL Martin" userId="1422ecbe-8683-489c-ad28-4ac5b0160fa2" providerId="ADAL" clId="{070BEC31-E115-4D37-9C78-34340EB3BFEA}" dt="2021-11-25T15:23:41.050" v="1930" actId="14100"/>
          <ac:spMkLst>
            <pc:docMk/>
            <pc:sldMk cId="3774381186" sldId="291"/>
            <ac:spMk id="2" creationId="{54A96690-00F5-4857-B86B-4DBAF49F3F1B}"/>
          </ac:spMkLst>
        </pc:spChg>
        <pc:spChg chg="mod">
          <ac:chgData name="ARONDEL Martin" userId="1422ecbe-8683-489c-ad28-4ac5b0160fa2" providerId="ADAL" clId="{070BEC31-E115-4D37-9C78-34340EB3BFEA}" dt="2021-11-25T15:19:45.002" v="1773" actId="6549"/>
          <ac:spMkLst>
            <pc:docMk/>
            <pc:sldMk cId="3774381186" sldId="291"/>
            <ac:spMk id="4" creationId="{90094189-E679-478E-8318-F1972EB3A195}"/>
          </ac:spMkLst>
        </pc:spChg>
        <pc:spChg chg="add mod">
          <ac:chgData name="ARONDEL Martin" userId="1422ecbe-8683-489c-ad28-4ac5b0160fa2" providerId="ADAL" clId="{070BEC31-E115-4D37-9C78-34340EB3BFEA}" dt="2021-11-25T15:25:19.462" v="2001" actId="1076"/>
          <ac:spMkLst>
            <pc:docMk/>
            <pc:sldMk cId="3774381186" sldId="291"/>
            <ac:spMk id="7" creationId="{8ACE85D7-FCF3-49F0-9A71-56DDBCC22C3E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9" creationId="{7C403761-C396-4B9B-BE91-B893BC8E5BB1}"/>
          </ac:spMkLst>
        </pc:spChg>
        <pc:spChg chg="del">
          <ac:chgData name="ARONDEL Martin" userId="1422ecbe-8683-489c-ad28-4ac5b0160fa2" providerId="ADAL" clId="{070BEC31-E115-4D37-9C78-34340EB3BFEA}" dt="2021-11-25T15:11:20.608" v="1580" actId="478"/>
          <ac:spMkLst>
            <pc:docMk/>
            <pc:sldMk cId="3774381186" sldId="291"/>
            <ac:spMk id="12" creationId="{483EB2A3-4E16-45B0-8F5A-5ED0FEF583D5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13" creationId="{29B1DAED-81B4-4D33-8620-FF85ED435C8C}"/>
          </ac:spMkLst>
        </pc:spChg>
        <pc:spChg chg="del">
          <ac:chgData name="ARONDEL Martin" userId="1422ecbe-8683-489c-ad28-4ac5b0160fa2" providerId="ADAL" clId="{070BEC31-E115-4D37-9C78-34340EB3BFEA}" dt="2021-11-25T15:11:27.726" v="1582" actId="478"/>
          <ac:spMkLst>
            <pc:docMk/>
            <pc:sldMk cId="3774381186" sldId="291"/>
            <ac:spMk id="14" creationId="{DAEF7158-9167-43CA-B4C7-508F77277E57}"/>
          </ac:spMkLst>
        </pc:spChg>
        <pc:spChg chg="add mod">
          <ac:chgData name="ARONDEL Martin" userId="1422ecbe-8683-489c-ad28-4ac5b0160fa2" providerId="ADAL" clId="{070BEC31-E115-4D37-9C78-34340EB3BFEA}" dt="2021-11-26T09:37:35.998" v="3647" actId="1076"/>
          <ac:spMkLst>
            <pc:docMk/>
            <pc:sldMk cId="3774381186" sldId="291"/>
            <ac:spMk id="16" creationId="{424373B5-3FD6-4EDE-9293-F5FD930B1371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18" creationId="{14E0C4FE-45B1-426B-BAAC-1CF076A95942}"/>
          </ac:spMkLst>
        </pc:spChg>
        <pc:spChg chg="add mod">
          <ac:chgData name="ARONDEL Martin" userId="1422ecbe-8683-489c-ad28-4ac5b0160fa2" providerId="ADAL" clId="{070BEC31-E115-4D37-9C78-34340EB3BFEA}" dt="2021-11-26T09:37:24.052" v="3638" actId="20577"/>
          <ac:spMkLst>
            <pc:docMk/>
            <pc:sldMk cId="3774381186" sldId="291"/>
            <ac:spMk id="19" creationId="{956B48B0-AA82-4658-A3D6-49CEB32F4C81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20" creationId="{4EBBE680-E8C1-46C2-B3A4-3A4007AEEB29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21" creationId="{E3693F76-0B98-4F24-AE2D-DEB22A13FA6E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22" creationId="{5A21BBEF-EA45-4014-87CA-A7294D70ED68}"/>
          </ac:spMkLst>
        </pc:spChg>
        <pc:spChg chg="add mod">
          <ac:chgData name="ARONDEL Martin" userId="1422ecbe-8683-489c-ad28-4ac5b0160fa2" providerId="ADAL" clId="{070BEC31-E115-4D37-9C78-34340EB3BFEA}" dt="2021-11-25T15:25:21.215" v="2002" actId="1076"/>
          <ac:spMkLst>
            <pc:docMk/>
            <pc:sldMk cId="3774381186" sldId="291"/>
            <ac:spMk id="23" creationId="{3D7DD3D1-5716-4310-AB14-AA6E1AC843F1}"/>
          </ac:spMkLst>
        </pc:spChg>
        <pc:spChg chg="add mod">
          <ac:chgData name="ARONDEL Martin" userId="1422ecbe-8683-489c-ad28-4ac5b0160fa2" providerId="ADAL" clId="{070BEC31-E115-4D37-9C78-34340EB3BFEA}" dt="2021-11-25T15:24:05.835" v="1941" actId="14100"/>
          <ac:spMkLst>
            <pc:docMk/>
            <pc:sldMk cId="3774381186" sldId="291"/>
            <ac:spMk id="26" creationId="{183199D8-A3FC-428A-BB11-FC7F9301E7AB}"/>
          </ac:spMkLst>
        </pc:spChg>
        <pc:spChg chg="add mod">
          <ac:chgData name="ARONDEL Martin" userId="1422ecbe-8683-489c-ad28-4ac5b0160fa2" providerId="ADAL" clId="{070BEC31-E115-4D37-9C78-34340EB3BFEA}" dt="2021-11-26T07:55:50.584" v="3285" actId="1076"/>
          <ac:spMkLst>
            <pc:docMk/>
            <pc:sldMk cId="3774381186" sldId="291"/>
            <ac:spMk id="27" creationId="{17D4B77B-FD39-4ECE-9BB3-6B9A45F94DB4}"/>
          </ac:spMkLst>
        </pc:spChg>
        <pc:spChg chg="add mod">
          <ac:chgData name="ARONDEL Martin" userId="1422ecbe-8683-489c-ad28-4ac5b0160fa2" providerId="ADAL" clId="{070BEC31-E115-4D37-9C78-34340EB3BFEA}" dt="2021-11-25T15:24:37.999" v="1965" actId="1076"/>
          <ac:spMkLst>
            <pc:docMk/>
            <pc:sldMk cId="3774381186" sldId="291"/>
            <ac:spMk id="28" creationId="{25CCE075-7121-4214-A20C-331B5B9E5C02}"/>
          </ac:spMkLst>
        </pc:spChg>
        <pc:spChg chg="add mod">
          <ac:chgData name="ARONDEL Martin" userId="1422ecbe-8683-489c-ad28-4ac5b0160fa2" providerId="ADAL" clId="{070BEC31-E115-4D37-9C78-34340EB3BFEA}" dt="2021-11-25T15:24:34.587" v="1964" actId="1076"/>
          <ac:spMkLst>
            <pc:docMk/>
            <pc:sldMk cId="3774381186" sldId="291"/>
            <ac:spMk id="29" creationId="{1224DE06-B747-46B4-B09E-CD6983E095FA}"/>
          </ac:spMkLst>
        </pc:spChg>
        <pc:picChg chg="del">
          <ac:chgData name="ARONDEL Martin" userId="1422ecbe-8683-489c-ad28-4ac5b0160fa2" providerId="ADAL" clId="{070BEC31-E115-4D37-9C78-34340EB3BFEA}" dt="2021-11-25T15:11:19.445" v="1579" actId="478"/>
          <ac:picMkLst>
            <pc:docMk/>
            <pc:sldMk cId="3774381186" sldId="291"/>
            <ac:picMk id="6" creationId="{4B7DA966-FD64-40BA-94AB-1DB368079711}"/>
          </ac:picMkLst>
        </pc:picChg>
        <pc:picChg chg="add mod">
          <ac:chgData name="ARONDEL Martin" userId="1422ecbe-8683-489c-ad28-4ac5b0160fa2" providerId="ADAL" clId="{070BEC31-E115-4D37-9C78-34340EB3BFEA}" dt="2021-11-26T07:55:55.049" v="3287" actId="1076"/>
          <ac:picMkLst>
            <pc:docMk/>
            <pc:sldMk cId="3774381186" sldId="291"/>
            <ac:picMk id="21" creationId="{1EE50438-314F-40C0-BD71-69B210F02182}"/>
          </ac:picMkLst>
        </pc:picChg>
        <pc:picChg chg="add mod">
          <ac:chgData name="ARONDEL Martin" userId="1422ecbe-8683-489c-ad28-4ac5b0160fa2" providerId="ADAL" clId="{070BEC31-E115-4D37-9C78-34340EB3BFEA}" dt="2021-11-25T15:25:10.526" v="2000" actId="1076"/>
          <ac:picMkLst>
            <pc:docMk/>
            <pc:sldMk cId="3774381186" sldId="291"/>
            <ac:picMk id="24" creationId="{4F29AFF1-B8E6-4347-961D-9B8472910FFD}"/>
          </ac:picMkLst>
        </pc:picChg>
        <pc:picChg chg="add del mod">
          <ac:chgData name="ARONDEL Martin" userId="1422ecbe-8683-489c-ad28-4ac5b0160fa2" providerId="ADAL" clId="{070BEC31-E115-4D37-9C78-34340EB3BFEA}" dt="2021-11-26T07:54:05.438" v="3210" actId="21"/>
          <ac:picMkLst>
            <pc:docMk/>
            <pc:sldMk cId="3774381186" sldId="291"/>
            <ac:picMk id="25" creationId="{E69F992D-41F2-47E1-B0ED-BAE3D3A2B789}"/>
          </ac:picMkLst>
        </pc:picChg>
        <pc:picChg chg="add mod">
          <ac:chgData name="ARONDEL Martin" userId="1422ecbe-8683-489c-ad28-4ac5b0160fa2" providerId="ADAL" clId="{070BEC31-E115-4D37-9C78-34340EB3BFEA}" dt="2021-11-26T09:37:33.143" v="3646" actId="1076"/>
          <ac:picMkLst>
            <pc:docMk/>
            <pc:sldMk cId="3774381186" sldId="291"/>
            <ac:picMk id="1026" creationId="{1F9E727E-B20D-46B4-99AE-29591F7AF6FD}"/>
          </ac:picMkLst>
        </pc:picChg>
        <pc:picChg chg="add del">
          <ac:chgData name="ARONDEL Martin" userId="1422ecbe-8683-489c-ad28-4ac5b0160fa2" providerId="ADAL" clId="{070BEC31-E115-4D37-9C78-34340EB3BFEA}" dt="2021-11-25T15:12:53" v="1599"/>
          <ac:picMkLst>
            <pc:docMk/>
            <pc:sldMk cId="3774381186" sldId="291"/>
            <ac:picMk id="1028" creationId="{58C5F5D9-B500-4858-9DE4-B261F4536FE0}"/>
          </ac:picMkLst>
        </pc:picChg>
        <pc:picChg chg="add del">
          <ac:chgData name="ARONDEL Martin" userId="1422ecbe-8683-489c-ad28-4ac5b0160fa2" providerId="ADAL" clId="{070BEC31-E115-4D37-9C78-34340EB3BFEA}" dt="2021-11-25T15:14:46.193" v="1640" actId="478"/>
          <ac:picMkLst>
            <pc:docMk/>
            <pc:sldMk cId="3774381186" sldId="291"/>
            <ac:picMk id="1030" creationId="{54B2AC80-AF5D-42A7-B088-DAF25DA9A33D}"/>
          </ac:picMkLst>
        </pc:picChg>
        <pc:picChg chg="add mod">
          <ac:chgData name="ARONDEL Martin" userId="1422ecbe-8683-489c-ad28-4ac5b0160fa2" providerId="ADAL" clId="{070BEC31-E115-4D37-9C78-34340EB3BFEA}" dt="2021-11-26T09:37:17.506" v="3629" actId="1076"/>
          <ac:picMkLst>
            <pc:docMk/>
            <pc:sldMk cId="3774381186" sldId="291"/>
            <ac:picMk id="1032" creationId="{8DA7ED0F-2C08-4719-8240-AF32B5A7E25E}"/>
          </ac:picMkLst>
        </pc:picChg>
        <pc:picChg chg="add mod">
          <ac:chgData name="ARONDEL Martin" userId="1422ecbe-8683-489c-ad28-4ac5b0160fa2" providerId="ADAL" clId="{070BEC31-E115-4D37-9C78-34340EB3BFEA}" dt="2021-11-26T09:37:31.660" v="3645" actId="1076"/>
          <ac:picMkLst>
            <pc:docMk/>
            <pc:sldMk cId="3774381186" sldId="291"/>
            <ac:picMk id="1034" creationId="{1F7810E6-E273-4367-BB87-C73B25DAF57F}"/>
          </ac:picMkLst>
        </pc:picChg>
        <pc:cxnChg chg="add mod">
          <ac:chgData name="ARONDEL Martin" userId="1422ecbe-8683-489c-ad28-4ac5b0160fa2" providerId="ADAL" clId="{070BEC31-E115-4D37-9C78-34340EB3BFEA}" dt="2021-11-26T07:53:45.251" v="3209" actId="693"/>
          <ac:cxnSpMkLst>
            <pc:docMk/>
            <pc:sldMk cId="3774381186" sldId="291"/>
            <ac:cxnSpMk id="8" creationId="{F3889AA9-30F3-497B-AD42-CFF1D5F86264}"/>
          </ac:cxnSpMkLst>
        </pc:cxnChg>
      </pc:sldChg>
      <pc:sldChg chg="modSp del mod">
        <pc:chgData name="ARONDEL Martin" userId="1422ecbe-8683-489c-ad28-4ac5b0160fa2" providerId="ADAL" clId="{070BEC31-E115-4D37-9C78-34340EB3BFEA}" dt="2021-11-26T08:23:04.130" v="3443" actId="47"/>
        <pc:sldMkLst>
          <pc:docMk/>
          <pc:sldMk cId="3569328700" sldId="295"/>
        </pc:sldMkLst>
        <pc:spChg chg="mod">
          <ac:chgData name="ARONDEL Martin" userId="1422ecbe-8683-489c-ad28-4ac5b0160fa2" providerId="ADAL" clId="{070BEC31-E115-4D37-9C78-34340EB3BFEA}" dt="2021-11-26T08:19:58.813" v="3420"/>
          <ac:spMkLst>
            <pc:docMk/>
            <pc:sldMk cId="3569328700" sldId="295"/>
            <ac:spMk id="7" creationId="{89DBF4E5-25A7-4520-8289-D8145997D791}"/>
          </ac:spMkLst>
        </pc:spChg>
      </pc:sldChg>
      <pc:sldChg chg="modSp del mod">
        <pc:chgData name="ARONDEL Martin" userId="1422ecbe-8683-489c-ad28-4ac5b0160fa2" providerId="ADAL" clId="{070BEC31-E115-4D37-9C78-34340EB3BFEA}" dt="2021-11-26T08:23:11.636" v="3444" actId="47"/>
        <pc:sldMkLst>
          <pc:docMk/>
          <pc:sldMk cId="3570288813" sldId="296"/>
        </pc:sldMkLst>
        <pc:spChg chg="mod">
          <ac:chgData name="ARONDEL Martin" userId="1422ecbe-8683-489c-ad28-4ac5b0160fa2" providerId="ADAL" clId="{070BEC31-E115-4D37-9C78-34340EB3BFEA}" dt="2021-11-26T08:19:55.146" v="3419"/>
          <ac:spMkLst>
            <pc:docMk/>
            <pc:sldMk cId="3570288813" sldId="296"/>
            <ac:spMk id="7" creationId="{0DB0B050-9469-41E5-9D25-DBDD8D932C24}"/>
          </ac:spMkLst>
        </pc:spChg>
      </pc:sldChg>
      <pc:sldChg chg="modSp del mod">
        <pc:chgData name="ARONDEL Martin" userId="1422ecbe-8683-489c-ad28-4ac5b0160fa2" providerId="ADAL" clId="{070BEC31-E115-4D37-9C78-34340EB3BFEA}" dt="2021-11-26T08:23:28.601" v="3451" actId="47"/>
        <pc:sldMkLst>
          <pc:docMk/>
          <pc:sldMk cId="2889985051" sldId="297"/>
        </pc:sldMkLst>
        <pc:spChg chg="mod">
          <ac:chgData name="ARONDEL Martin" userId="1422ecbe-8683-489c-ad28-4ac5b0160fa2" providerId="ADAL" clId="{070BEC31-E115-4D37-9C78-34340EB3BFEA}" dt="2021-11-26T08:19:26.186" v="3415" actId="20577"/>
          <ac:spMkLst>
            <pc:docMk/>
            <pc:sldMk cId="2889985051" sldId="297"/>
            <ac:spMk id="7" creationId="{06B4D4F0-8C25-41A5-97A0-9003FA06A5D4}"/>
          </ac:spMkLst>
        </pc:spChg>
      </pc:sldChg>
      <pc:sldChg chg="modSp del mod">
        <pc:chgData name="ARONDEL Martin" userId="1422ecbe-8683-489c-ad28-4ac5b0160fa2" providerId="ADAL" clId="{070BEC31-E115-4D37-9C78-34340EB3BFEA}" dt="2021-11-26T08:23:32.345" v="3453" actId="47"/>
        <pc:sldMkLst>
          <pc:docMk/>
          <pc:sldMk cId="765101515" sldId="298"/>
        </pc:sldMkLst>
        <pc:spChg chg="mod">
          <ac:chgData name="ARONDEL Martin" userId="1422ecbe-8683-489c-ad28-4ac5b0160fa2" providerId="ADAL" clId="{070BEC31-E115-4D37-9C78-34340EB3BFEA}" dt="2021-11-26T08:19:38.864" v="3416"/>
          <ac:spMkLst>
            <pc:docMk/>
            <pc:sldMk cId="765101515" sldId="298"/>
            <ac:spMk id="7" creationId="{B698D693-BE6F-46B6-B0F6-9478D61BFE2E}"/>
          </ac:spMkLst>
        </pc:spChg>
      </pc:sldChg>
      <pc:sldChg chg="modSp del mod">
        <pc:chgData name="ARONDEL Martin" userId="1422ecbe-8683-489c-ad28-4ac5b0160fa2" providerId="ADAL" clId="{070BEC31-E115-4D37-9C78-34340EB3BFEA}" dt="2021-11-26T08:20:35.257" v="3426" actId="47"/>
        <pc:sldMkLst>
          <pc:docMk/>
          <pc:sldMk cId="2649747158" sldId="303"/>
        </pc:sldMkLst>
        <pc:spChg chg="mod">
          <ac:chgData name="ARONDEL Martin" userId="1422ecbe-8683-489c-ad28-4ac5b0160fa2" providerId="ADAL" clId="{070BEC31-E115-4D37-9C78-34340EB3BFEA}" dt="2021-11-26T08:20:14.726" v="3423"/>
          <ac:spMkLst>
            <pc:docMk/>
            <pc:sldMk cId="2649747158" sldId="303"/>
            <ac:spMk id="5" creationId="{B92C6BD7-B2C7-4EF2-BE9F-B180DC292DA3}"/>
          </ac:spMkLst>
        </pc:spChg>
      </pc:sldChg>
      <pc:sldChg chg="modSp mod">
        <pc:chgData name="ARONDEL Martin" userId="1422ecbe-8683-489c-ad28-4ac5b0160fa2" providerId="ADAL" clId="{070BEC31-E115-4D37-9C78-34340EB3BFEA}" dt="2021-11-26T08:24:44.241" v="3462" actId="13926"/>
        <pc:sldMkLst>
          <pc:docMk/>
          <pc:sldMk cId="1758801443" sldId="304"/>
        </pc:sldMkLst>
        <pc:spChg chg="mod">
          <ac:chgData name="ARONDEL Martin" userId="1422ecbe-8683-489c-ad28-4ac5b0160fa2" providerId="ADAL" clId="{070BEC31-E115-4D37-9C78-34340EB3BFEA}" dt="2021-11-26T08:24:44.241" v="3462" actId="13926"/>
          <ac:spMkLst>
            <pc:docMk/>
            <pc:sldMk cId="1758801443" sldId="304"/>
            <ac:spMk id="5" creationId="{B92C6BD7-B2C7-4EF2-BE9F-B180DC292DA3}"/>
          </ac:spMkLst>
        </pc:spChg>
      </pc:sldChg>
      <pc:sldChg chg="modSp mod">
        <pc:chgData name="ARONDEL Martin" userId="1422ecbe-8683-489c-ad28-4ac5b0160fa2" providerId="ADAL" clId="{070BEC31-E115-4D37-9C78-34340EB3BFEA}" dt="2021-11-26T08:23:23.510" v="3450" actId="20577"/>
        <pc:sldMkLst>
          <pc:docMk/>
          <pc:sldMk cId="1400528446" sldId="305"/>
        </pc:sldMkLst>
        <pc:spChg chg="mod">
          <ac:chgData name="ARONDEL Martin" userId="1422ecbe-8683-489c-ad28-4ac5b0160fa2" providerId="ADAL" clId="{070BEC31-E115-4D37-9C78-34340EB3BFEA}" dt="2021-11-26T08:23:23.510" v="3450" actId="20577"/>
          <ac:spMkLst>
            <pc:docMk/>
            <pc:sldMk cId="1400528446" sldId="305"/>
            <ac:spMk id="4" creationId="{48C791A2-C719-4338-98BC-AD349877767E}"/>
          </ac:spMkLst>
        </pc:spChg>
      </pc:sldChg>
      <pc:sldChg chg="modSp add del mod">
        <pc:chgData name="ARONDEL Martin" userId="1422ecbe-8683-489c-ad28-4ac5b0160fa2" providerId="ADAL" clId="{070BEC31-E115-4D37-9C78-34340EB3BFEA}" dt="2021-11-26T08:22:19.862" v="3438" actId="47"/>
        <pc:sldMkLst>
          <pc:docMk/>
          <pc:sldMk cId="751276603" sldId="308"/>
        </pc:sldMkLst>
        <pc:spChg chg="mod">
          <ac:chgData name="ARONDEL Martin" userId="1422ecbe-8683-489c-ad28-4ac5b0160fa2" providerId="ADAL" clId="{070BEC31-E115-4D37-9C78-34340EB3BFEA}" dt="2021-11-26T08:21:03.956" v="3433" actId="13926"/>
          <ac:spMkLst>
            <pc:docMk/>
            <pc:sldMk cId="751276603" sldId="308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4:22.687" v="3459" actId="13926"/>
        <pc:sldMkLst>
          <pc:docMk/>
          <pc:sldMk cId="3309692348" sldId="308"/>
        </pc:sldMkLst>
        <pc:spChg chg="mod">
          <ac:chgData name="ARONDEL Martin" userId="1422ecbe-8683-489c-ad28-4ac5b0160fa2" providerId="ADAL" clId="{070BEC31-E115-4D37-9C78-34340EB3BFEA}" dt="2021-11-26T08:24:22.687" v="3459" actId="13926"/>
          <ac:spMkLst>
            <pc:docMk/>
            <pc:sldMk cId="3309692348" sldId="308"/>
            <ac:spMk id="5" creationId="{B92C6BD7-B2C7-4EF2-BE9F-B180DC292DA3}"/>
          </ac:spMkLst>
        </pc:spChg>
      </pc:sldChg>
      <pc:sldChg chg="addSp delSp modSp add del mod">
        <pc:chgData name="ARONDEL Martin" userId="1422ecbe-8683-489c-ad28-4ac5b0160fa2" providerId="ADAL" clId="{070BEC31-E115-4D37-9C78-34340EB3BFEA}" dt="2021-11-26T07:29:53.223" v="2452" actId="2696"/>
        <pc:sldMkLst>
          <pc:docMk/>
          <pc:sldMk cId="4094640816" sldId="308"/>
        </pc:sldMkLst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9" creationId="{7C403761-C396-4B9B-BE91-B893BC8E5BB1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12" creationId="{483EB2A3-4E16-45B0-8F5A-5ED0FEF583D5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13" creationId="{29B1DAED-81B4-4D33-8620-FF85ED435C8C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14" creationId="{DAEF7158-9167-43CA-B4C7-508F77277E57}"/>
          </ac:spMkLst>
        </pc:spChg>
        <pc:spChg chg="mod">
          <ac:chgData name="ARONDEL Martin" userId="1422ecbe-8683-489c-ad28-4ac5b0160fa2" providerId="ADAL" clId="{070BEC31-E115-4D37-9C78-34340EB3BFEA}" dt="2021-11-26T07:29:31.179" v="2446"/>
          <ac:spMkLst>
            <pc:docMk/>
            <pc:sldMk cId="4094640816" sldId="308"/>
            <ac:spMk id="16" creationId="{E5598885-8137-43D8-9EA1-48D3352CBC8A}"/>
          </ac:spMkLst>
        </pc:spChg>
        <pc:spChg chg="mod">
          <ac:chgData name="ARONDEL Martin" userId="1422ecbe-8683-489c-ad28-4ac5b0160fa2" providerId="ADAL" clId="{070BEC31-E115-4D37-9C78-34340EB3BFEA}" dt="2021-11-26T07:29:31.179" v="2446"/>
          <ac:spMkLst>
            <pc:docMk/>
            <pc:sldMk cId="4094640816" sldId="308"/>
            <ac:spMk id="17" creationId="{41FED134-E8BA-4D7C-9B67-CA6AB794E633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18" creationId="{14E0C4FE-45B1-426B-BAAC-1CF076A95942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20" creationId="{4EBBE680-E8C1-46C2-B3A4-3A4007AEEB29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21" creationId="{E3693F76-0B98-4F24-AE2D-DEB22A13FA6E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22" creationId="{5A21BBEF-EA45-4014-87CA-A7294D70ED68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23" creationId="{3AACA895-E36A-4385-B634-AB9CFDC30B7C}"/>
          </ac:spMkLst>
        </pc:spChg>
        <pc:spChg chg="mod">
          <ac:chgData name="ARONDEL Martin" userId="1422ecbe-8683-489c-ad28-4ac5b0160fa2" providerId="ADAL" clId="{070BEC31-E115-4D37-9C78-34340EB3BFEA}" dt="2021-11-26T07:29:31.179" v="2446"/>
          <ac:spMkLst>
            <pc:docMk/>
            <pc:sldMk cId="4094640816" sldId="308"/>
            <ac:spMk id="24" creationId="{23C808E1-23BA-4988-8439-09DD2E09CA3C}"/>
          </ac:spMkLst>
        </pc:spChg>
        <pc:spChg chg="mod">
          <ac:chgData name="ARONDEL Martin" userId="1422ecbe-8683-489c-ad28-4ac5b0160fa2" providerId="ADAL" clId="{070BEC31-E115-4D37-9C78-34340EB3BFEA}" dt="2021-11-26T07:29:31.179" v="2446"/>
          <ac:spMkLst>
            <pc:docMk/>
            <pc:sldMk cId="4094640816" sldId="308"/>
            <ac:spMk id="25" creationId="{3945662B-454B-47EC-B4F9-C6ED982244F5}"/>
          </ac:spMkLst>
        </pc:spChg>
        <pc:grpChg chg="add del mod">
          <ac:chgData name="ARONDEL Martin" userId="1422ecbe-8683-489c-ad28-4ac5b0160fa2" providerId="ADAL" clId="{070BEC31-E115-4D37-9C78-34340EB3BFEA}" dt="2021-11-26T07:29:47.731" v="2450" actId="21"/>
          <ac:grpSpMkLst>
            <pc:docMk/>
            <pc:sldMk cId="4094640816" sldId="308"/>
            <ac:grpSpMk id="15" creationId="{0BC3FC3C-785E-46D4-B860-083BF0C4623C}"/>
          </ac:grpSpMkLst>
        </pc:grpChg>
        <pc:grpChg chg="add del mod">
          <ac:chgData name="ARONDEL Martin" userId="1422ecbe-8683-489c-ad28-4ac5b0160fa2" providerId="ADAL" clId="{070BEC31-E115-4D37-9C78-34340EB3BFEA}" dt="2021-11-26T07:29:47.731" v="2450" actId="21"/>
          <ac:grpSpMkLst>
            <pc:docMk/>
            <pc:sldMk cId="4094640816" sldId="308"/>
            <ac:grpSpMk id="19" creationId="{BD7D2A6D-DC3C-40B6-8CC8-4DF64E60D15E}"/>
          </ac:grpSpMkLst>
        </pc:grpChg>
        <pc:picChg chg="del">
          <ac:chgData name="ARONDEL Martin" userId="1422ecbe-8683-489c-ad28-4ac5b0160fa2" providerId="ADAL" clId="{070BEC31-E115-4D37-9C78-34340EB3BFEA}" dt="2021-11-26T07:29:30.109" v="2445" actId="478"/>
          <ac:picMkLst>
            <pc:docMk/>
            <pc:sldMk cId="4094640816" sldId="308"/>
            <ac:picMk id="6" creationId="{4B7DA966-FD64-40BA-94AB-1DB368079711}"/>
          </ac:picMkLst>
        </pc:picChg>
      </pc:sldChg>
      <pc:sldChg chg="modSp add mod">
        <pc:chgData name="ARONDEL Martin" userId="1422ecbe-8683-489c-ad28-4ac5b0160fa2" providerId="ADAL" clId="{070BEC31-E115-4D37-9C78-34340EB3BFEA}" dt="2021-11-26T08:24:28.542" v="3460" actId="13926"/>
        <pc:sldMkLst>
          <pc:docMk/>
          <pc:sldMk cId="1551798039" sldId="309"/>
        </pc:sldMkLst>
        <pc:spChg chg="mod">
          <ac:chgData name="ARONDEL Martin" userId="1422ecbe-8683-489c-ad28-4ac5b0160fa2" providerId="ADAL" clId="{070BEC31-E115-4D37-9C78-34340EB3BFEA}" dt="2021-11-26T08:24:28.542" v="3460" actId="13926"/>
          <ac:spMkLst>
            <pc:docMk/>
            <pc:sldMk cId="1551798039" sldId="309"/>
            <ac:spMk id="5" creationId="{B92C6BD7-B2C7-4EF2-BE9F-B180DC292DA3}"/>
          </ac:spMkLst>
        </pc:spChg>
      </pc:sldChg>
      <pc:sldChg chg="modSp add del mod">
        <pc:chgData name="ARONDEL Martin" userId="1422ecbe-8683-489c-ad28-4ac5b0160fa2" providerId="ADAL" clId="{070BEC31-E115-4D37-9C78-34340EB3BFEA}" dt="2021-11-26T08:22:20.945" v="3439" actId="47"/>
        <pc:sldMkLst>
          <pc:docMk/>
          <pc:sldMk cId="2406403978" sldId="309"/>
        </pc:sldMkLst>
        <pc:spChg chg="mod">
          <ac:chgData name="ARONDEL Martin" userId="1422ecbe-8683-489c-ad28-4ac5b0160fa2" providerId="ADAL" clId="{070BEC31-E115-4D37-9C78-34340EB3BFEA}" dt="2021-11-26T08:21:24.017" v="3434" actId="13926"/>
          <ac:spMkLst>
            <pc:docMk/>
            <pc:sldMk cId="2406403978" sldId="309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4:38.159" v="3461" actId="13926"/>
        <pc:sldMkLst>
          <pc:docMk/>
          <pc:sldMk cId="1769725074" sldId="310"/>
        </pc:sldMkLst>
        <pc:spChg chg="mod">
          <ac:chgData name="ARONDEL Martin" userId="1422ecbe-8683-489c-ad28-4ac5b0160fa2" providerId="ADAL" clId="{070BEC31-E115-4D37-9C78-34340EB3BFEA}" dt="2021-11-26T08:24:38.159" v="3461" actId="13926"/>
          <ac:spMkLst>
            <pc:docMk/>
            <pc:sldMk cId="1769725074" sldId="310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4:59.785" v="3463" actId="13926"/>
        <pc:sldMkLst>
          <pc:docMk/>
          <pc:sldMk cId="1236142455" sldId="311"/>
        </pc:sldMkLst>
        <pc:spChg chg="mod">
          <ac:chgData name="ARONDEL Martin" userId="1422ecbe-8683-489c-ad28-4ac5b0160fa2" providerId="ADAL" clId="{070BEC31-E115-4D37-9C78-34340EB3BFEA}" dt="2021-11-26T08:24:59.785" v="3463" actId="13926"/>
          <ac:spMkLst>
            <pc:docMk/>
            <pc:sldMk cId="1236142455" sldId="311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5:06.128" v="3464" actId="13926"/>
        <pc:sldMkLst>
          <pc:docMk/>
          <pc:sldMk cId="1520283211" sldId="312"/>
        </pc:sldMkLst>
        <pc:spChg chg="mod">
          <ac:chgData name="ARONDEL Martin" userId="1422ecbe-8683-489c-ad28-4ac5b0160fa2" providerId="ADAL" clId="{070BEC31-E115-4D37-9C78-34340EB3BFEA}" dt="2021-11-26T08:25:06.128" v="3464" actId="13926"/>
          <ac:spMkLst>
            <pc:docMk/>
            <pc:sldMk cId="1520283211" sldId="312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5:11.257" v="3465" actId="13926"/>
        <pc:sldMkLst>
          <pc:docMk/>
          <pc:sldMk cId="2310518626" sldId="313"/>
        </pc:sldMkLst>
        <pc:spChg chg="mod">
          <ac:chgData name="ARONDEL Martin" userId="1422ecbe-8683-489c-ad28-4ac5b0160fa2" providerId="ADAL" clId="{070BEC31-E115-4D37-9C78-34340EB3BFEA}" dt="2021-11-26T08:25:11.257" v="3465" actId="13926"/>
          <ac:spMkLst>
            <pc:docMk/>
            <pc:sldMk cId="2310518626" sldId="313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5:18.764" v="3466" actId="13926"/>
        <pc:sldMkLst>
          <pc:docMk/>
          <pc:sldMk cId="4084683047" sldId="314"/>
        </pc:sldMkLst>
        <pc:spChg chg="mod">
          <ac:chgData name="ARONDEL Martin" userId="1422ecbe-8683-489c-ad28-4ac5b0160fa2" providerId="ADAL" clId="{070BEC31-E115-4D37-9C78-34340EB3BFEA}" dt="2021-11-26T08:25:18.764" v="3466" actId="13926"/>
          <ac:spMkLst>
            <pc:docMk/>
            <pc:sldMk cId="4084683047" sldId="314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5:27.446" v="3467" actId="13926"/>
        <pc:sldMkLst>
          <pc:docMk/>
          <pc:sldMk cId="3764618734" sldId="315"/>
        </pc:sldMkLst>
        <pc:spChg chg="mod">
          <ac:chgData name="ARONDEL Martin" userId="1422ecbe-8683-489c-ad28-4ac5b0160fa2" providerId="ADAL" clId="{070BEC31-E115-4D37-9C78-34340EB3BFEA}" dt="2021-11-26T08:25:27.446" v="3467" actId="13926"/>
          <ac:spMkLst>
            <pc:docMk/>
            <pc:sldMk cId="3764618734" sldId="315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5:33.706" v="3468" actId="13926"/>
        <pc:sldMkLst>
          <pc:docMk/>
          <pc:sldMk cId="3239895832" sldId="316"/>
        </pc:sldMkLst>
        <pc:spChg chg="mod">
          <ac:chgData name="ARONDEL Martin" userId="1422ecbe-8683-489c-ad28-4ac5b0160fa2" providerId="ADAL" clId="{070BEC31-E115-4D37-9C78-34340EB3BFEA}" dt="2021-11-26T08:25:33.706" v="3468" actId="13926"/>
          <ac:spMkLst>
            <pc:docMk/>
            <pc:sldMk cId="3239895832" sldId="316"/>
            <ac:spMk id="5" creationId="{B92C6BD7-B2C7-4EF2-BE9F-B180DC292DA3}"/>
          </ac:spMkLst>
        </pc:spChg>
      </pc:sldChg>
      <pc:sldChg chg="addSp delSp modSp add mod">
        <pc:chgData name="ARONDEL Martin" userId="1422ecbe-8683-489c-ad28-4ac5b0160fa2" providerId="ADAL" clId="{070BEC31-E115-4D37-9C78-34340EB3BFEA}" dt="2021-11-26T08:27:35.402" v="3513" actId="1076"/>
        <pc:sldMkLst>
          <pc:docMk/>
          <pc:sldMk cId="3380678683" sldId="317"/>
        </pc:sldMkLst>
        <pc:spChg chg="mod">
          <ac:chgData name="ARONDEL Martin" userId="1422ecbe-8683-489c-ad28-4ac5b0160fa2" providerId="ADAL" clId="{070BEC31-E115-4D37-9C78-34340EB3BFEA}" dt="2021-11-26T08:25:59.851" v="3509" actId="20577"/>
          <ac:spMkLst>
            <pc:docMk/>
            <pc:sldMk cId="3380678683" sldId="317"/>
            <ac:spMk id="4" creationId="{8F9B4E23-3D0B-418A-8107-6BB478E4C95C}"/>
          </ac:spMkLst>
        </pc:spChg>
        <pc:spChg chg="del">
          <ac:chgData name="ARONDEL Martin" userId="1422ecbe-8683-489c-ad28-4ac5b0160fa2" providerId="ADAL" clId="{070BEC31-E115-4D37-9C78-34340EB3BFEA}" dt="2021-11-26T08:26:03.798" v="3510" actId="478"/>
          <ac:spMkLst>
            <pc:docMk/>
            <pc:sldMk cId="3380678683" sldId="317"/>
            <ac:spMk id="8" creationId="{36B9467F-625B-4B13-9FF0-9F1D44E01BFF}"/>
          </ac:spMkLst>
        </pc:spChg>
        <pc:picChg chg="add mod">
          <ac:chgData name="ARONDEL Martin" userId="1422ecbe-8683-489c-ad28-4ac5b0160fa2" providerId="ADAL" clId="{070BEC31-E115-4D37-9C78-34340EB3BFEA}" dt="2021-11-26T08:27:35.402" v="3513" actId="1076"/>
          <ac:picMkLst>
            <pc:docMk/>
            <pc:sldMk cId="3380678683" sldId="317"/>
            <ac:picMk id="6" creationId="{D5D8C9B0-DE55-42F1-9A29-5F87337355B4}"/>
          </ac:picMkLst>
        </pc:picChg>
      </pc:sldChg>
      <pc:sldChg chg="addSp delSp modSp add mod">
        <pc:chgData name="ARONDEL Martin" userId="1422ecbe-8683-489c-ad28-4ac5b0160fa2" providerId="ADAL" clId="{070BEC31-E115-4D37-9C78-34340EB3BFEA}" dt="2021-11-26T09:36:58.729" v="3628" actId="20577"/>
        <pc:sldMkLst>
          <pc:docMk/>
          <pc:sldMk cId="119224089" sldId="318"/>
        </pc:sldMkLst>
        <pc:spChg chg="del mod">
          <ac:chgData name="ARONDEL Martin" userId="1422ecbe-8683-489c-ad28-4ac5b0160fa2" providerId="ADAL" clId="{070BEC31-E115-4D37-9C78-34340EB3BFEA}" dt="2021-11-26T09:35:14.447" v="3560" actId="478"/>
          <ac:spMkLst>
            <pc:docMk/>
            <pc:sldMk cId="119224089" sldId="318"/>
            <ac:spMk id="2" creationId="{377CA4B7-1E29-4E42-9DFF-DE9390A6D2A7}"/>
          </ac:spMkLst>
        </pc:spChg>
        <pc:spChg chg="del">
          <ac:chgData name="ARONDEL Martin" userId="1422ecbe-8683-489c-ad28-4ac5b0160fa2" providerId="ADAL" clId="{070BEC31-E115-4D37-9C78-34340EB3BFEA}" dt="2021-11-26T09:35:04.371" v="3554" actId="478"/>
          <ac:spMkLst>
            <pc:docMk/>
            <pc:sldMk cId="119224089" sldId="318"/>
            <ac:spMk id="12" creationId="{A41ECA62-3869-4AAD-A344-72EA80331F69}"/>
          </ac:spMkLst>
        </pc:spChg>
        <pc:spChg chg="del">
          <ac:chgData name="ARONDEL Martin" userId="1422ecbe-8683-489c-ad28-4ac5b0160fa2" providerId="ADAL" clId="{070BEC31-E115-4D37-9C78-34340EB3BFEA}" dt="2021-11-26T09:35:16.809" v="3561" actId="478"/>
          <ac:spMkLst>
            <pc:docMk/>
            <pc:sldMk cId="119224089" sldId="318"/>
            <ac:spMk id="14" creationId="{E1B4985C-28D3-4CB2-8BEC-C0556AB01D13}"/>
          </ac:spMkLst>
        </pc:spChg>
        <pc:spChg chg="del">
          <ac:chgData name="ARONDEL Martin" userId="1422ecbe-8683-489c-ad28-4ac5b0160fa2" providerId="ADAL" clId="{070BEC31-E115-4D37-9C78-34340EB3BFEA}" dt="2021-11-26T09:34:58.079" v="3552" actId="478"/>
          <ac:spMkLst>
            <pc:docMk/>
            <pc:sldMk cId="119224089" sldId="318"/>
            <ac:spMk id="16" creationId="{BE6E4528-DAA6-4566-B428-045BC06E680E}"/>
          </ac:spMkLst>
        </pc:spChg>
        <pc:spChg chg="del">
          <ac:chgData name="ARONDEL Martin" userId="1422ecbe-8683-489c-ad28-4ac5b0160fa2" providerId="ADAL" clId="{070BEC31-E115-4D37-9C78-34340EB3BFEA}" dt="2021-11-26T09:34:53.619" v="3550" actId="478"/>
          <ac:spMkLst>
            <pc:docMk/>
            <pc:sldMk cId="119224089" sldId="318"/>
            <ac:spMk id="17" creationId="{BA67AEA5-7E8D-493C-9D8B-0641B067CD9D}"/>
          </ac:spMkLst>
        </pc:spChg>
        <pc:spChg chg="add mod">
          <ac:chgData name="ARONDEL Martin" userId="1422ecbe-8683-489c-ad28-4ac5b0160fa2" providerId="ADAL" clId="{070BEC31-E115-4D37-9C78-34340EB3BFEA}" dt="2021-11-26T09:36:58.729" v="3628" actId="20577"/>
          <ac:spMkLst>
            <pc:docMk/>
            <pc:sldMk cId="119224089" sldId="318"/>
            <ac:spMk id="18" creationId="{A46236DA-F95A-44D9-8238-DF5D66913B01}"/>
          </ac:spMkLst>
        </pc:spChg>
        <pc:spChg chg="del">
          <ac:chgData name="ARONDEL Martin" userId="1422ecbe-8683-489c-ad28-4ac5b0160fa2" providerId="ADAL" clId="{070BEC31-E115-4D37-9C78-34340EB3BFEA}" dt="2021-11-26T09:34:53.619" v="3550" actId="478"/>
          <ac:spMkLst>
            <pc:docMk/>
            <pc:sldMk cId="119224089" sldId="318"/>
            <ac:spMk id="20" creationId="{39227036-5D3B-41DF-845C-1BA75E6577AD}"/>
          </ac:spMkLst>
        </pc:spChg>
        <pc:spChg chg="del">
          <ac:chgData name="ARONDEL Martin" userId="1422ecbe-8683-489c-ad28-4ac5b0160fa2" providerId="ADAL" clId="{070BEC31-E115-4D37-9C78-34340EB3BFEA}" dt="2021-11-26T09:35:19.070" v="3562" actId="478"/>
          <ac:spMkLst>
            <pc:docMk/>
            <pc:sldMk cId="119224089" sldId="318"/>
            <ac:spMk id="21" creationId="{AFB1DEFF-EFA0-4BB3-BEA9-14082655AC9B}"/>
          </ac:spMkLst>
        </pc:spChg>
        <pc:picChg chg="del">
          <ac:chgData name="ARONDEL Martin" userId="1422ecbe-8683-489c-ad28-4ac5b0160fa2" providerId="ADAL" clId="{070BEC31-E115-4D37-9C78-34340EB3BFEA}" dt="2021-11-26T09:34:55.473" v="3551" actId="478"/>
          <ac:picMkLst>
            <pc:docMk/>
            <pc:sldMk cId="119224089" sldId="318"/>
            <ac:picMk id="7" creationId="{3A23E012-1A02-49A7-8D39-0A20416D697D}"/>
          </ac:picMkLst>
        </pc:picChg>
        <pc:picChg chg="mod">
          <ac:chgData name="ARONDEL Martin" userId="1422ecbe-8683-489c-ad28-4ac5b0160fa2" providerId="ADAL" clId="{070BEC31-E115-4D37-9C78-34340EB3BFEA}" dt="2021-11-26T09:35:53.289" v="3566"/>
          <ac:picMkLst>
            <pc:docMk/>
            <pc:sldMk cId="119224089" sldId="318"/>
            <ac:picMk id="15" creationId="{B8BE6714-D30F-4A31-9B52-56B25C582F7F}"/>
          </ac:picMkLst>
        </pc:picChg>
        <pc:picChg chg="del">
          <ac:chgData name="ARONDEL Martin" userId="1422ecbe-8683-489c-ad28-4ac5b0160fa2" providerId="ADAL" clId="{070BEC31-E115-4D37-9C78-34340EB3BFEA}" dt="2021-11-26T09:34:59.786" v="3553" actId="478"/>
          <ac:picMkLst>
            <pc:docMk/>
            <pc:sldMk cId="119224089" sldId="318"/>
            <ac:picMk id="19" creationId="{10EE5E9F-4CB7-496C-AE7E-6992D0FBA858}"/>
          </ac:picMkLst>
        </pc:picChg>
        <pc:picChg chg="del">
          <ac:chgData name="ARONDEL Martin" userId="1422ecbe-8683-489c-ad28-4ac5b0160fa2" providerId="ADAL" clId="{070BEC31-E115-4D37-9C78-34340EB3BFEA}" dt="2021-11-26T09:35:05.722" v="3555" actId="478"/>
          <ac:picMkLst>
            <pc:docMk/>
            <pc:sldMk cId="119224089" sldId="318"/>
            <ac:picMk id="1026" creationId="{2DE59902-BCDB-4E78-8B1F-62724F2687BF}"/>
          </ac:picMkLst>
        </pc:picChg>
        <pc:cxnChg chg="del">
          <ac:chgData name="ARONDEL Martin" userId="1422ecbe-8683-489c-ad28-4ac5b0160fa2" providerId="ADAL" clId="{070BEC31-E115-4D37-9C78-34340EB3BFEA}" dt="2021-11-26T09:34:53.619" v="3550" actId="478"/>
          <ac:cxnSpMkLst>
            <pc:docMk/>
            <pc:sldMk cId="119224089" sldId="318"/>
            <ac:cxnSpMk id="11" creationId="{C4B4ADFF-0A70-4C3D-99F7-839DC7926B9C}"/>
          </ac:cxnSpMkLst>
        </pc:cxnChg>
      </pc:sldChg>
      <pc:sldChg chg="add del">
        <pc:chgData name="ARONDEL Martin" userId="1422ecbe-8683-489c-ad28-4ac5b0160fa2" providerId="ADAL" clId="{070BEC31-E115-4D37-9C78-34340EB3BFEA}" dt="2021-11-26T09:34:39.439" v="3547"/>
        <pc:sldMkLst>
          <pc:docMk/>
          <pc:sldMk cId="251696396" sldId="318"/>
        </pc:sldMkLst>
      </pc:sldChg>
    </pc:docChg>
  </pc:docChgLst>
  <pc:docChgLst>
    <pc:chgData name="LE ROUX Adrien" userId="S::adrien.leroux@reseau.eseo.fr::b763c028-1a73-467a-a70c-0ee2c5e87874" providerId="AD" clId="Web-{E2FF9D74-CC11-EFC0-9709-6CAEEEE8EBE1}"/>
    <pc:docChg chg="addSld delSld modSld sldOrd">
      <pc:chgData name="LE ROUX Adrien" userId="S::adrien.leroux@reseau.eseo.fr::b763c028-1a73-467a-a70c-0ee2c5e87874" providerId="AD" clId="Web-{E2FF9D74-CC11-EFC0-9709-6CAEEEE8EBE1}" dt="2021-11-25T22:01:13.029" v="186"/>
      <pc:docMkLst>
        <pc:docMk/>
      </pc:docMkLst>
      <pc:sldChg chg="modSp del">
        <pc:chgData name="LE ROUX Adrien" userId="S::adrien.leroux@reseau.eseo.fr::b763c028-1a73-467a-a70c-0ee2c5e87874" providerId="AD" clId="Web-{E2FF9D74-CC11-EFC0-9709-6CAEEEE8EBE1}" dt="2021-11-25T21:59:12.932" v="169"/>
        <pc:sldMkLst>
          <pc:docMk/>
          <pc:sldMk cId="205736861" sldId="269"/>
        </pc:sldMkLst>
        <pc:spChg chg="mod">
          <ac:chgData name="LE ROUX Adrien" userId="S::adrien.leroux@reseau.eseo.fr::b763c028-1a73-467a-a70c-0ee2c5e87874" providerId="AD" clId="Web-{E2FF9D74-CC11-EFC0-9709-6CAEEEE8EBE1}" dt="2021-11-25T21:45:45.174" v="24" actId="20577"/>
          <ac:spMkLst>
            <pc:docMk/>
            <pc:sldMk cId="205736861" sldId="269"/>
            <ac:spMk id="8" creationId="{15DC6661-8486-4332-9BED-1737DAFD8529}"/>
          </ac:spMkLst>
        </pc:spChg>
      </pc:sldChg>
      <pc:sldChg chg="add del">
        <pc:chgData name="LE ROUX Adrien" userId="S::adrien.leroux@reseau.eseo.fr::b763c028-1a73-467a-a70c-0ee2c5e87874" providerId="AD" clId="Web-{E2FF9D74-CC11-EFC0-9709-6CAEEEE8EBE1}" dt="2021-11-25T21:47:18.818" v="57"/>
        <pc:sldMkLst>
          <pc:docMk/>
          <pc:sldMk cId="383463022" sldId="275"/>
        </pc:sldMkLst>
      </pc:sldChg>
      <pc:sldChg chg="del">
        <pc:chgData name="LE ROUX Adrien" userId="S::adrien.leroux@reseau.eseo.fr::b763c028-1a73-467a-a70c-0ee2c5e87874" providerId="AD" clId="Web-{E2FF9D74-CC11-EFC0-9709-6CAEEEE8EBE1}" dt="2021-11-25T22:01:13.029" v="186"/>
        <pc:sldMkLst>
          <pc:docMk/>
          <pc:sldMk cId="1780863495" sldId="289"/>
        </pc:sldMkLst>
      </pc:sldChg>
      <pc:sldChg chg="modSp del">
        <pc:chgData name="LE ROUX Adrien" userId="S::adrien.leroux@reseau.eseo.fr::b763c028-1a73-467a-a70c-0ee2c5e87874" providerId="AD" clId="Web-{E2FF9D74-CC11-EFC0-9709-6CAEEEE8EBE1}" dt="2021-11-25T21:59:43.401" v="176"/>
        <pc:sldMkLst>
          <pc:docMk/>
          <pc:sldMk cId="2911249660" sldId="294"/>
        </pc:sldMkLst>
        <pc:spChg chg="mod">
          <ac:chgData name="LE ROUX Adrien" userId="S::adrien.leroux@reseau.eseo.fr::b763c028-1a73-467a-a70c-0ee2c5e87874" providerId="AD" clId="Web-{E2FF9D74-CC11-EFC0-9709-6CAEEEE8EBE1}" dt="2021-11-25T21:59:40.370" v="175" actId="20577"/>
          <ac:spMkLst>
            <pc:docMk/>
            <pc:sldMk cId="2911249660" sldId="294"/>
            <ac:spMk id="7" creationId="{5764969B-9BA9-49EE-879A-FF016175F766}"/>
          </ac:spMkLst>
        </pc:spChg>
      </pc:sldChg>
      <pc:sldChg chg="add del">
        <pc:chgData name="LE ROUX Adrien" userId="S::adrien.leroux@reseau.eseo.fr::b763c028-1a73-467a-a70c-0ee2c5e87874" providerId="AD" clId="Web-{E2FF9D74-CC11-EFC0-9709-6CAEEEE8EBE1}" dt="2021-11-25T21:58:08.024" v="160"/>
        <pc:sldMkLst>
          <pc:docMk/>
          <pc:sldMk cId="3569328700" sldId="295"/>
        </pc:sldMkLst>
      </pc:sldChg>
      <pc:sldChg chg="add del">
        <pc:chgData name="LE ROUX Adrien" userId="S::adrien.leroux@reseau.eseo.fr::b763c028-1a73-467a-a70c-0ee2c5e87874" providerId="AD" clId="Web-{E2FF9D74-CC11-EFC0-9709-6CAEEEE8EBE1}" dt="2021-11-25T21:57:09.725" v="156"/>
        <pc:sldMkLst>
          <pc:docMk/>
          <pc:sldMk cId="3570288813" sldId="296"/>
        </pc:sldMkLst>
      </pc:sldChg>
      <pc:sldChg chg="add del">
        <pc:chgData name="LE ROUX Adrien" userId="S::adrien.leroux@reseau.eseo.fr::b763c028-1a73-467a-a70c-0ee2c5e87874" providerId="AD" clId="Web-{E2FF9D74-CC11-EFC0-9709-6CAEEEE8EBE1}" dt="2021-11-25T21:57:00.819" v="152"/>
        <pc:sldMkLst>
          <pc:docMk/>
          <pc:sldMk cId="2889985051" sldId="297"/>
        </pc:sldMkLst>
      </pc:sldChg>
      <pc:sldChg chg="new del">
        <pc:chgData name="LE ROUX Adrien" userId="S::adrien.leroux@reseau.eseo.fr::b763c028-1a73-467a-a70c-0ee2c5e87874" providerId="AD" clId="Web-{E2FF9D74-CC11-EFC0-9709-6CAEEEE8EBE1}" dt="2021-11-25T21:47:15.661" v="55"/>
        <pc:sldMkLst>
          <pc:docMk/>
          <pc:sldMk cId="2504487673" sldId="301"/>
        </pc:sldMkLst>
      </pc:sldChg>
      <pc:sldChg chg="addSp delSp modSp new ord">
        <pc:chgData name="LE ROUX Adrien" userId="S::adrien.leroux@reseau.eseo.fr::b763c028-1a73-467a-a70c-0ee2c5e87874" providerId="AD" clId="Web-{E2FF9D74-CC11-EFC0-9709-6CAEEEE8EBE1}" dt="2021-11-25T22:00:51.372" v="184"/>
        <pc:sldMkLst>
          <pc:docMk/>
          <pc:sldMk cId="2900558108" sldId="301"/>
        </pc:sldMkLst>
        <pc:spChg chg="del">
          <ac:chgData name="LE ROUX Adrien" userId="S::adrien.leroux@reseau.eseo.fr::b763c028-1a73-467a-a70c-0ee2c5e87874" providerId="AD" clId="Web-{E2FF9D74-CC11-EFC0-9709-6CAEEEE8EBE1}" dt="2021-11-25T21:48:08.022" v="105"/>
          <ac:spMkLst>
            <pc:docMk/>
            <pc:sldMk cId="2900558108" sldId="301"/>
            <ac:spMk id="2" creationId="{39D5416F-7E76-43D4-80A1-1A0D081B8484}"/>
          </ac:spMkLst>
        </pc:spChg>
        <pc:spChg chg="mod">
          <ac:chgData name="LE ROUX Adrien" userId="S::adrien.leroux@reseau.eseo.fr::b763c028-1a73-467a-a70c-0ee2c5e87874" providerId="AD" clId="Web-{E2FF9D74-CC11-EFC0-9709-6CAEEEE8EBE1}" dt="2021-11-25T21:47:42.147" v="88" actId="20577"/>
          <ac:spMkLst>
            <pc:docMk/>
            <pc:sldMk cId="2900558108" sldId="301"/>
            <ac:spMk id="4" creationId="{B69B5A93-D751-426A-980C-83EAE9884A1D}"/>
          </ac:spMkLst>
        </pc:spChg>
        <pc:spChg chg="add del mod">
          <ac:chgData name="LE ROUX Adrien" userId="S::adrien.leroux@reseau.eseo.fr::b763c028-1a73-467a-a70c-0ee2c5e87874" providerId="AD" clId="Web-{E2FF9D74-CC11-EFC0-9709-6CAEEEE8EBE1}" dt="2021-11-25T21:49:00.774" v="113"/>
          <ac:spMkLst>
            <pc:docMk/>
            <pc:sldMk cId="2900558108" sldId="301"/>
            <ac:spMk id="7" creationId="{ABC0232D-2072-41A7-A70A-4E8BFDF57E85}"/>
          </ac:spMkLst>
        </pc:spChg>
        <pc:picChg chg="add del mod">
          <ac:chgData name="LE ROUX Adrien" userId="S::adrien.leroux@reseau.eseo.fr::b763c028-1a73-467a-a70c-0ee2c5e87874" providerId="AD" clId="Web-{E2FF9D74-CC11-EFC0-9709-6CAEEEE8EBE1}" dt="2021-11-25T21:48:51.961" v="109"/>
          <ac:picMkLst>
            <pc:docMk/>
            <pc:sldMk cId="2900558108" sldId="301"/>
            <ac:picMk id="6" creationId="{68290514-634D-4170-8109-00708113996A}"/>
          </ac:picMkLst>
        </pc:picChg>
        <pc:picChg chg="add mod">
          <ac:chgData name="LE ROUX Adrien" userId="S::adrien.leroux@reseau.eseo.fr::b763c028-1a73-467a-a70c-0ee2c5e87874" providerId="AD" clId="Web-{E2FF9D74-CC11-EFC0-9709-6CAEEEE8EBE1}" dt="2021-11-25T21:49:53.947" v="118" actId="1076"/>
          <ac:picMkLst>
            <pc:docMk/>
            <pc:sldMk cId="2900558108" sldId="301"/>
            <ac:picMk id="8" creationId="{F5845A87-BF7D-4E6E-9F02-02C52222D696}"/>
          </ac:picMkLst>
        </pc:picChg>
      </pc:sldChg>
      <pc:sldChg chg="modSp new ord">
        <pc:chgData name="LE ROUX Adrien" userId="S::adrien.leroux@reseau.eseo.fr::b763c028-1a73-467a-a70c-0ee2c5e87874" providerId="AD" clId="Web-{E2FF9D74-CC11-EFC0-9709-6CAEEEE8EBE1}" dt="2021-11-25T22:01:05.794" v="185"/>
        <pc:sldMkLst>
          <pc:docMk/>
          <pc:sldMk cId="609664725" sldId="302"/>
        </pc:sldMkLst>
        <pc:spChg chg="mod">
          <ac:chgData name="LE ROUX Adrien" userId="S::adrien.leroux@reseau.eseo.fr::b763c028-1a73-467a-a70c-0ee2c5e87874" providerId="AD" clId="Web-{E2FF9D74-CC11-EFC0-9709-6CAEEEE8EBE1}" dt="2021-11-25T21:47:55.022" v="104" actId="20577"/>
          <ac:spMkLst>
            <pc:docMk/>
            <pc:sldMk cId="609664725" sldId="302"/>
            <ac:spMk id="4" creationId="{8F9B4E23-3D0B-418A-8107-6BB478E4C95C}"/>
          </ac:spMkLst>
        </pc:spChg>
      </pc:sldChg>
      <pc:sldChg chg="add del ord replId">
        <pc:chgData name="LE ROUX Adrien" userId="S::adrien.leroux@reseau.eseo.fr::b763c028-1a73-467a-a70c-0ee2c5e87874" providerId="AD" clId="Web-{E2FF9D74-CC11-EFC0-9709-6CAEEEE8EBE1}" dt="2021-11-25T21:58:27.040" v="168"/>
        <pc:sldMkLst>
          <pc:docMk/>
          <pc:sldMk cId="1578237547" sldId="303"/>
        </pc:sldMkLst>
      </pc:sldChg>
      <pc:sldChg chg="modSp add ord replId">
        <pc:chgData name="LE ROUX Adrien" userId="S::adrien.leroux@reseau.eseo.fr::b763c028-1a73-467a-a70c-0ee2c5e87874" providerId="AD" clId="Web-{E2FF9D74-CC11-EFC0-9709-6CAEEEE8EBE1}" dt="2021-11-25T21:59:32.885" v="174" actId="20577"/>
        <pc:sldMkLst>
          <pc:docMk/>
          <pc:sldMk cId="2649747158" sldId="303"/>
        </pc:sldMkLst>
        <pc:spChg chg="mod">
          <ac:chgData name="LE ROUX Adrien" userId="S::adrien.leroux@reseau.eseo.fr::b763c028-1a73-467a-a70c-0ee2c5e87874" providerId="AD" clId="Web-{E2FF9D74-CC11-EFC0-9709-6CAEEEE8EBE1}" dt="2021-11-25T21:59:32.885" v="174" actId="20577"/>
          <ac:spMkLst>
            <pc:docMk/>
            <pc:sldMk cId="2649747158" sldId="303"/>
            <ac:spMk id="5" creationId="{B92C6BD7-B2C7-4EF2-BE9F-B180DC292DA3}"/>
          </ac:spMkLst>
        </pc:spChg>
      </pc:sldChg>
      <pc:sldChg chg="modSp add del replId">
        <pc:chgData name="LE ROUX Adrien" userId="S::adrien.leroux@reseau.eseo.fr::b763c028-1a73-467a-a70c-0ee2c5e87874" providerId="AD" clId="Web-{E2FF9D74-CC11-EFC0-9709-6CAEEEE8EBE1}" dt="2021-11-25T21:58:06.758" v="159"/>
        <pc:sldMkLst>
          <pc:docMk/>
          <pc:sldMk cId="1427472701" sldId="304"/>
        </pc:sldMkLst>
        <pc:spChg chg="mod">
          <ac:chgData name="LE ROUX Adrien" userId="S::adrien.leroux@reseau.eseo.fr::b763c028-1a73-467a-a70c-0ee2c5e87874" providerId="AD" clId="Web-{E2FF9D74-CC11-EFC0-9709-6CAEEEE8EBE1}" dt="2021-11-25T21:58:03.805" v="158" actId="20577"/>
          <ac:spMkLst>
            <pc:docMk/>
            <pc:sldMk cId="1427472701" sldId="304"/>
            <ac:spMk id="7" creationId="{5764969B-9BA9-49EE-879A-FF016175F766}"/>
          </ac:spMkLst>
        </pc:spChg>
      </pc:sldChg>
      <pc:sldChg chg="modSp add ord replId">
        <pc:chgData name="LE ROUX Adrien" userId="S::adrien.leroux@reseau.eseo.fr::b763c028-1a73-467a-a70c-0ee2c5e87874" providerId="AD" clId="Web-{E2FF9D74-CC11-EFC0-9709-6CAEEEE8EBE1}" dt="2021-11-25T22:00:22.809" v="183" actId="20577"/>
        <pc:sldMkLst>
          <pc:docMk/>
          <pc:sldMk cId="1758801443" sldId="304"/>
        </pc:sldMkLst>
        <pc:spChg chg="mod">
          <ac:chgData name="LE ROUX Adrien" userId="S::adrien.leroux@reseau.eseo.fr::b763c028-1a73-467a-a70c-0ee2c5e87874" providerId="AD" clId="Web-{E2FF9D74-CC11-EFC0-9709-6CAEEEE8EBE1}" dt="2021-11-25T22:00:22.809" v="183" actId="20577"/>
          <ac:spMkLst>
            <pc:docMk/>
            <pc:sldMk cId="1758801443" sldId="304"/>
            <ac:spMk id="5" creationId="{B92C6BD7-B2C7-4EF2-BE9F-B180DC292DA3}"/>
          </ac:spMkLst>
        </pc:spChg>
      </pc:sldChg>
      <pc:sldChg chg="modSp add del replId">
        <pc:chgData name="LE ROUX Adrien" userId="S::adrien.leroux@reseau.eseo.fr::b763c028-1a73-467a-a70c-0ee2c5e87874" providerId="AD" clId="Web-{E2FF9D74-CC11-EFC0-9709-6CAEEEE8EBE1}" dt="2021-11-25T21:57:06.975" v="155"/>
        <pc:sldMkLst>
          <pc:docMk/>
          <pc:sldMk cId="2642152678" sldId="305"/>
        </pc:sldMkLst>
        <pc:spChg chg="mod">
          <ac:chgData name="LE ROUX Adrien" userId="S::adrien.leroux@reseau.eseo.fr::b763c028-1a73-467a-a70c-0ee2c5e87874" providerId="AD" clId="Web-{E2FF9D74-CC11-EFC0-9709-6CAEEEE8EBE1}" dt="2021-11-25T21:57:03.475" v="154" actId="20577"/>
          <ac:spMkLst>
            <pc:docMk/>
            <pc:sldMk cId="2642152678" sldId="305"/>
            <ac:spMk id="7" creationId="{5764969B-9BA9-49EE-879A-FF016175F766}"/>
          </ac:spMkLst>
        </pc:spChg>
      </pc:sldChg>
      <pc:sldChg chg="modSp add del ord replId">
        <pc:chgData name="LE ROUX Adrien" userId="S::adrien.leroux@reseau.eseo.fr::b763c028-1a73-467a-a70c-0ee2c5e87874" providerId="AD" clId="Web-{E2FF9D74-CC11-EFC0-9709-6CAEEEE8EBE1}" dt="2021-11-25T21:56:59.272" v="151"/>
        <pc:sldMkLst>
          <pc:docMk/>
          <pc:sldMk cId="3685999534" sldId="306"/>
        </pc:sldMkLst>
        <pc:spChg chg="mod">
          <ac:chgData name="LE ROUX Adrien" userId="S::adrien.leroux@reseau.eseo.fr::b763c028-1a73-467a-a70c-0ee2c5e87874" providerId="AD" clId="Web-{E2FF9D74-CC11-EFC0-9709-6CAEEEE8EBE1}" dt="2021-11-25T21:56:56.318" v="149" actId="20577"/>
          <ac:spMkLst>
            <pc:docMk/>
            <pc:sldMk cId="3685999534" sldId="306"/>
            <ac:spMk id="7" creationId="{5764969B-9BA9-49EE-879A-FF016175F766}"/>
          </ac:spMkLst>
        </pc:spChg>
      </pc:sldChg>
      <pc:sldChg chg="add del ord replId">
        <pc:chgData name="LE ROUX Adrien" userId="S::adrien.leroux@reseau.eseo.fr::b763c028-1a73-467a-a70c-0ee2c5e87874" providerId="AD" clId="Web-{E2FF9D74-CC11-EFC0-9709-6CAEEEE8EBE1}" dt="2021-11-25T21:56:54.178" v="146"/>
        <pc:sldMkLst>
          <pc:docMk/>
          <pc:sldMk cId="4067122579" sldId="307"/>
        </pc:sldMkLst>
      </pc:sldChg>
    </pc:docChg>
  </pc:docChgLst>
  <pc:docChgLst>
    <pc:chgData name="BRIENT Nathan" userId="S::nathan.brient@reseau.eseo.fr::754b77c3-2e09-4b71-a988-2c80dc46e2f3" providerId="AD" clId="Web-{C74419DE-D257-5D83-E2D6-930C529289CD}"/>
    <pc:docChg chg="addSld delSld modSld">
      <pc:chgData name="BRIENT Nathan" userId="S::nathan.brient@reseau.eseo.fr::754b77c3-2e09-4b71-a988-2c80dc46e2f3" providerId="AD" clId="Web-{C74419DE-D257-5D83-E2D6-930C529289CD}" dt="2021-11-25T15:01:20.105" v="192" actId="20577"/>
      <pc:docMkLst>
        <pc:docMk/>
      </pc:docMkLst>
      <pc:sldChg chg="modSp">
        <pc:chgData name="BRIENT Nathan" userId="S::nathan.brient@reseau.eseo.fr::754b77c3-2e09-4b71-a988-2c80dc46e2f3" providerId="AD" clId="Web-{C74419DE-D257-5D83-E2D6-930C529289CD}" dt="2021-11-25T14:24:09.870" v="2" actId="14100"/>
        <pc:sldMkLst>
          <pc:docMk/>
          <pc:sldMk cId="383463022" sldId="275"/>
        </pc:sldMkLst>
        <pc:spChg chg="mod">
          <ac:chgData name="BRIENT Nathan" userId="S::nathan.brient@reseau.eseo.fr::754b77c3-2e09-4b71-a988-2c80dc46e2f3" providerId="AD" clId="Web-{C74419DE-D257-5D83-E2D6-930C529289CD}" dt="2021-11-25T14:24:09.870" v="2" actId="14100"/>
          <ac:spMkLst>
            <pc:docMk/>
            <pc:sldMk cId="383463022" sldId="275"/>
            <ac:spMk id="4" creationId="{90094189-E679-478E-8318-F1972EB3A195}"/>
          </ac:spMkLst>
        </pc:spChg>
      </pc:sldChg>
      <pc:sldChg chg="modSp">
        <pc:chgData name="BRIENT Nathan" userId="S::nathan.brient@reseau.eseo.fr::754b77c3-2e09-4b71-a988-2c80dc46e2f3" providerId="AD" clId="Web-{C74419DE-D257-5D83-E2D6-930C529289CD}" dt="2021-11-25T14:24:27.730" v="21" actId="20577"/>
        <pc:sldMkLst>
          <pc:docMk/>
          <pc:sldMk cId="656481212" sldId="280"/>
        </pc:sldMkLst>
        <pc:spChg chg="mod">
          <ac:chgData name="BRIENT Nathan" userId="S::nathan.brient@reseau.eseo.fr::754b77c3-2e09-4b71-a988-2c80dc46e2f3" providerId="AD" clId="Web-{C74419DE-D257-5D83-E2D6-930C529289CD}" dt="2021-11-25T14:24:27.730" v="21" actId="20577"/>
          <ac:spMkLst>
            <pc:docMk/>
            <pc:sldMk cId="656481212" sldId="280"/>
            <ac:spMk id="4" creationId="{90094189-E679-478E-8318-F1972EB3A195}"/>
          </ac:spMkLst>
        </pc:spChg>
      </pc:sldChg>
      <pc:sldChg chg="modSp new del">
        <pc:chgData name="BRIENT Nathan" userId="S::nathan.brient@reseau.eseo.fr::754b77c3-2e09-4b71-a988-2c80dc46e2f3" providerId="AD" clId="Web-{C74419DE-D257-5D83-E2D6-930C529289CD}" dt="2021-11-25T15:01:13.230" v="190"/>
        <pc:sldMkLst>
          <pc:docMk/>
          <pc:sldMk cId="1178737061" sldId="281"/>
        </pc:sldMkLst>
        <pc:spChg chg="mod">
          <ac:chgData name="BRIENT Nathan" userId="S::nathan.brient@reseau.eseo.fr::754b77c3-2e09-4b71-a988-2c80dc46e2f3" providerId="AD" clId="Web-{C74419DE-D257-5D83-E2D6-930C529289CD}" dt="2021-11-25T14:28:29.565" v="63" actId="20577"/>
          <ac:spMkLst>
            <pc:docMk/>
            <pc:sldMk cId="1178737061" sldId="281"/>
            <ac:spMk id="2" creationId="{65DD401F-C538-44AA-A55D-6F29A1C7B2A8}"/>
          </ac:spMkLst>
        </pc:spChg>
        <pc:spChg chg="mod">
          <ac:chgData name="BRIENT Nathan" userId="S::nathan.brient@reseau.eseo.fr::754b77c3-2e09-4b71-a988-2c80dc46e2f3" providerId="AD" clId="Web-{C74419DE-D257-5D83-E2D6-930C529289CD}" dt="2021-11-25T14:26:01.639" v="61" actId="1076"/>
          <ac:spMkLst>
            <pc:docMk/>
            <pc:sldMk cId="1178737061" sldId="281"/>
            <ac:spMk id="4" creationId="{9DB1C81E-1F50-4685-BD3B-19C7323CF8AF}"/>
          </ac:spMkLst>
        </pc:spChg>
      </pc:sldChg>
      <pc:sldChg chg="addSp delSp modSp new">
        <pc:chgData name="BRIENT Nathan" userId="S::nathan.brient@reseau.eseo.fr::754b77c3-2e09-4b71-a988-2c80dc46e2f3" providerId="AD" clId="Web-{C74419DE-D257-5D83-E2D6-930C529289CD}" dt="2021-11-25T15:01:20.105" v="192" actId="20577"/>
        <pc:sldMkLst>
          <pc:docMk/>
          <pc:sldMk cId="2304741859" sldId="282"/>
        </pc:sldMkLst>
        <pc:spChg chg="mod">
          <ac:chgData name="BRIENT Nathan" userId="S::nathan.brient@reseau.eseo.fr::754b77c3-2e09-4b71-a988-2c80dc46e2f3" providerId="AD" clId="Web-{C74419DE-D257-5D83-E2D6-930C529289CD}" dt="2021-11-25T14:56:16.253" v="111" actId="20577"/>
          <ac:spMkLst>
            <pc:docMk/>
            <pc:sldMk cId="2304741859" sldId="282"/>
            <ac:spMk id="2" creationId="{74480CE0-492E-4065-BD90-3E81208274E6}"/>
          </ac:spMkLst>
        </pc:spChg>
        <pc:spChg chg="mod">
          <ac:chgData name="BRIENT Nathan" userId="S::nathan.brient@reseau.eseo.fr::754b77c3-2e09-4b71-a988-2c80dc46e2f3" providerId="AD" clId="Web-{C74419DE-D257-5D83-E2D6-930C529289CD}" dt="2021-11-25T14:25:20.310" v="60" actId="1076"/>
          <ac:spMkLst>
            <pc:docMk/>
            <pc:sldMk cId="2304741859" sldId="282"/>
            <ac:spMk id="4" creationId="{036816CE-472F-42A1-BEA8-D4875F296F08}"/>
          </ac:spMkLst>
        </pc:spChg>
        <pc:spChg chg="add mod">
          <ac:chgData name="BRIENT Nathan" userId="S::nathan.brient@reseau.eseo.fr::754b77c3-2e09-4b71-a988-2c80dc46e2f3" providerId="AD" clId="Web-{C74419DE-D257-5D83-E2D6-930C529289CD}" dt="2021-11-25T15:01:20.105" v="192" actId="20577"/>
          <ac:spMkLst>
            <pc:docMk/>
            <pc:sldMk cId="2304741859" sldId="282"/>
            <ac:spMk id="8" creationId="{11AEABE3-09DE-4AAF-A03A-8F5EA0DEC0B9}"/>
          </ac:spMkLst>
        </pc:spChg>
        <pc:spChg chg="add del">
          <ac:chgData name="BRIENT Nathan" userId="S::nathan.brient@reseau.eseo.fr::754b77c3-2e09-4b71-a988-2c80dc46e2f3" providerId="AD" clId="Web-{C74419DE-D257-5D83-E2D6-930C529289CD}" dt="2021-11-25T14:58:13.178" v="133"/>
          <ac:spMkLst>
            <pc:docMk/>
            <pc:sldMk cId="2304741859" sldId="282"/>
            <ac:spMk id="9" creationId="{B1AC7C61-E597-416A-A1B9-58A1BE3BC18C}"/>
          </ac:spMkLst>
        </pc:spChg>
        <pc:picChg chg="add del mod modCrop">
          <ac:chgData name="BRIENT Nathan" userId="S::nathan.brient@reseau.eseo.fr::754b77c3-2e09-4b71-a988-2c80dc46e2f3" providerId="AD" clId="Web-{C74419DE-D257-5D83-E2D6-930C529289CD}" dt="2021-11-25T14:55:46.361" v="105"/>
          <ac:picMkLst>
            <pc:docMk/>
            <pc:sldMk cId="2304741859" sldId="282"/>
            <ac:picMk id="6" creationId="{B8AD2EAD-BFA5-4646-81AA-C79CC4FAC5D2}"/>
          </ac:picMkLst>
        </pc:picChg>
        <pc:picChg chg="add mod modCrop">
          <ac:chgData name="BRIENT Nathan" userId="S::nathan.brient@reseau.eseo.fr::754b77c3-2e09-4b71-a988-2c80dc46e2f3" providerId="AD" clId="Web-{C74419DE-D257-5D83-E2D6-930C529289CD}" dt="2021-11-25T14:56:24.393" v="115" actId="1076"/>
          <ac:picMkLst>
            <pc:docMk/>
            <pc:sldMk cId="2304741859" sldId="282"/>
            <ac:picMk id="7" creationId="{2D1F78CD-1514-4DC0-953F-DEF7CF1DD507}"/>
          </ac:picMkLst>
        </pc:picChg>
      </pc:sldChg>
      <pc:sldChg chg="addSp delSp modSp add replId">
        <pc:chgData name="BRIENT Nathan" userId="S::nathan.brient@reseau.eseo.fr::754b77c3-2e09-4b71-a988-2c80dc46e2f3" providerId="AD" clId="Web-{C74419DE-D257-5D83-E2D6-930C529289CD}" dt="2021-11-25T14:57:34.317" v="126"/>
        <pc:sldMkLst>
          <pc:docMk/>
          <pc:sldMk cId="2344578417" sldId="284"/>
        </pc:sldMkLst>
        <pc:spChg chg="mod">
          <ac:chgData name="BRIENT Nathan" userId="S::nathan.brient@reseau.eseo.fr::754b77c3-2e09-4b71-a988-2c80dc46e2f3" providerId="AD" clId="Web-{C74419DE-D257-5D83-E2D6-930C529289CD}" dt="2021-11-25T14:56:35.034" v="118" actId="14100"/>
          <ac:spMkLst>
            <pc:docMk/>
            <pc:sldMk cId="2344578417" sldId="284"/>
            <ac:spMk id="2" creationId="{74480CE0-492E-4065-BD90-3E81208274E6}"/>
          </ac:spMkLst>
        </pc:spChg>
        <pc:picChg chg="add del mod">
          <ac:chgData name="BRIENT Nathan" userId="S::nathan.brient@reseau.eseo.fr::754b77c3-2e09-4b71-a988-2c80dc46e2f3" providerId="AD" clId="Web-{C74419DE-D257-5D83-E2D6-930C529289CD}" dt="2021-11-25T14:57:01.426" v="121"/>
          <ac:picMkLst>
            <pc:docMk/>
            <pc:sldMk cId="2344578417" sldId="284"/>
            <ac:picMk id="6" creationId="{E5914E2E-39F2-4544-9B9D-1C44CE0E0C5D}"/>
          </ac:picMkLst>
        </pc:picChg>
        <pc:picChg chg="add mod modCrop">
          <ac:chgData name="BRIENT Nathan" userId="S::nathan.brient@reseau.eseo.fr::754b77c3-2e09-4b71-a988-2c80dc46e2f3" providerId="AD" clId="Web-{C74419DE-D257-5D83-E2D6-930C529289CD}" dt="2021-11-25T14:57:34.317" v="126"/>
          <ac:picMkLst>
            <pc:docMk/>
            <pc:sldMk cId="2344578417" sldId="284"/>
            <ac:picMk id="7" creationId="{1E86585E-686F-4D30-BC05-CD8B2EAC3373}"/>
          </ac:picMkLst>
        </pc:picChg>
      </pc:sldChg>
    </pc:docChg>
  </pc:docChgLst>
  <pc:docChgLst>
    <pc:chgData name="HINCELIN Arnaud" userId="389ba79c-bdd4-4784-a2f7-705bf94ebc34" providerId="ADAL" clId="{CAAFE4ED-4D29-48AC-B4B7-B7BAFDDEB03C}"/>
    <pc:docChg chg="undo custSel addSld modSld">
      <pc:chgData name="HINCELIN Arnaud" userId="389ba79c-bdd4-4784-a2f7-705bf94ebc34" providerId="ADAL" clId="{CAAFE4ED-4D29-48AC-B4B7-B7BAFDDEB03C}" dt="2021-11-26T00:33:14.116" v="3693" actId="20577"/>
      <pc:docMkLst>
        <pc:docMk/>
      </pc:docMkLst>
      <pc:sldChg chg="addSp modSp mod">
        <pc:chgData name="HINCELIN Arnaud" userId="389ba79c-bdd4-4784-a2f7-705bf94ebc34" providerId="ADAL" clId="{CAAFE4ED-4D29-48AC-B4B7-B7BAFDDEB03C}" dt="2021-11-26T00:33:14.116" v="3693" actId="20577"/>
        <pc:sldMkLst>
          <pc:docMk/>
          <pc:sldMk cId="3564076160" sldId="264"/>
        </pc:sldMkLst>
        <pc:spChg chg="mod">
          <ac:chgData name="HINCELIN Arnaud" userId="389ba79c-bdd4-4784-a2f7-705bf94ebc34" providerId="ADAL" clId="{CAAFE4ED-4D29-48AC-B4B7-B7BAFDDEB03C}" dt="2021-11-26T00:33:14.116" v="3693" actId="20577"/>
          <ac:spMkLst>
            <pc:docMk/>
            <pc:sldMk cId="3564076160" sldId="264"/>
            <ac:spMk id="5" creationId="{55A01921-3747-4C09-B981-67C08F6E438A}"/>
          </ac:spMkLst>
        </pc:spChg>
        <pc:picChg chg="add mod">
          <ac:chgData name="HINCELIN Arnaud" userId="389ba79c-bdd4-4784-a2f7-705bf94ebc34" providerId="ADAL" clId="{CAAFE4ED-4D29-48AC-B4B7-B7BAFDDEB03C}" dt="2021-11-26T00:29:24.528" v="3687" actId="1076"/>
          <ac:picMkLst>
            <pc:docMk/>
            <pc:sldMk cId="3564076160" sldId="264"/>
            <ac:picMk id="7" creationId="{B8299DDB-D4F6-44D1-97B3-EC307C517768}"/>
          </ac:picMkLst>
        </pc:picChg>
      </pc:sldChg>
      <pc:sldChg chg="addSp delSp modSp mod">
        <pc:chgData name="HINCELIN Arnaud" userId="389ba79c-bdd4-4784-a2f7-705bf94ebc34" providerId="ADAL" clId="{CAAFE4ED-4D29-48AC-B4B7-B7BAFDDEB03C}" dt="2021-11-25T15:59:44.851" v="865" actId="20577"/>
        <pc:sldMkLst>
          <pc:docMk/>
          <pc:sldMk cId="3387095686" sldId="266"/>
        </pc:sldMkLst>
        <pc:spChg chg="add mod">
          <ac:chgData name="HINCELIN Arnaud" userId="389ba79c-bdd4-4784-a2f7-705bf94ebc34" providerId="ADAL" clId="{CAAFE4ED-4D29-48AC-B4B7-B7BAFDDEB03C}" dt="2021-11-25T15:59:44.851" v="865" actId="20577"/>
          <ac:spMkLst>
            <pc:docMk/>
            <pc:sldMk cId="3387095686" sldId="266"/>
            <ac:spMk id="5" creationId="{B92C6BD7-B2C7-4EF2-BE9F-B180DC292DA3}"/>
          </ac:spMkLst>
        </pc:spChg>
        <pc:spChg chg="del mod">
          <ac:chgData name="HINCELIN Arnaud" userId="389ba79c-bdd4-4784-a2f7-705bf94ebc34" providerId="ADAL" clId="{CAAFE4ED-4D29-48AC-B4B7-B7BAFDDEB03C}" dt="2021-11-25T15:54:48.555" v="804" actId="478"/>
          <ac:spMkLst>
            <pc:docMk/>
            <pc:sldMk cId="3387095686" sldId="266"/>
            <ac:spMk id="6" creationId="{405B12CE-0845-4F5E-AD49-4BBB46B881FC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9:42.376" v="864" actId="20577"/>
        <pc:sldMkLst>
          <pc:docMk/>
          <pc:sldMk cId="205736861" sldId="269"/>
        </pc:sldMkLst>
        <pc:spChg chg="del">
          <ac:chgData name="HINCELIN Arnaud" userId="389ba79c-bdd4-4784-a2f7-705bf94ebc34" providerId="ADAL" clId="{CAAFE4ED-4D29-48AC-B4B7-B7BAFDDEB03C}" dt="2021-11-25T15:53:41.301" v="781" actId="478"/>
          <ac:spMkLst>
            <pc:docMk/>
            <pc:sldMk cId="205736861" sldId="269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3:43.129" v="782" actId="478"/>
          <ac:spMkLst>
            <pc:docMk/>
            <pc:sldMk cId="205736861" sldId="269"/>
            <ac:spMk id="6" creationId="{2A2FADE8-4CF3-4AFF-8520-8010CDC3C326}"/>
          </ac:spMkLst>
        </pc:spChg>
        <pc:spChg chg="add del mod">
          <ac:chgData name="HINCELIN Arnaud" userId="389ba79c-bdd4-4784-a2f7-705bf94ebc34" providerId="ADAL" clId="{CAAFE4ED-4D29-48AC-B4B7-B7BAFDDEB03C}" dt="2021-11-25T15:54:35.389" v="800" actId="478"/>
          <ac:spMkLst>
            <pc:docMk/>
            <pc:sldMk cId="205736861" sldId="269"/>
            <ac:spMk id="7" creationId="{504021A3-E45D-4737-B9C0-F17B9E8C9CC9}"/>
          </ac:spMkLst>
        </pc:spChg>
        <pc:spChg chg="add mod">
          <ac:chgData name="HINCELIN Arnaud" userId="389ba79c-bdd4-4784-a2f7-705bf94ebc34" providerId="ADAL" clId="{CAAFE4ED-4D29-48AC-B4B7-B7BAFDDEB03C}" dt="2021-11-25T15:59:42.376" v="864" actId="20577"/>
          <ac:spMkLst>
            <pc:docMk/>
            <pc:sldMk cId="205736861" sldId="269"/>
            <ac:spMk id="8" creationId="{15DC6661-8486-4332-9BED-1737DAFD8529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9:39.727" v="863" actId="20577"/>
        <pc:sldMkLst>
          <pc:docMk/>
          <pc:sldMk cId="1974778509" sldId="270"/>
        </pc:sldMkLst>
        <pc:spChg chg="del">
          <ac:chgData name="HINCELIN Arnaud" userId="389ba79c-bdd4-4784-a2f7-705bf94ebc34" providerId="ADAL" clId="{CAAFE4ED-4D29-48AC-B4B7-B7BAFDDEB03C}" dt="2021-11-25T15:54:05.366" v="786" actId="478"/>
          <ac:spMkLst>
            <pc:docMk/>
            <pc:sldMk cId="1974778509" sldId="270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4:07.078" v="787" actId="478"/>
          <ac:spMkLst>
            <pc:docMk/>
            <pc:sldMk cId="1974778509" sldId="270"/>
            <ac:spMk id="6" creationId="{1706F749-A236-4FFC-882D-D757D3985C87}"/>
          </ac:spMkLst>
        </pc:spChg>
        <pc:spChg chg="add mod">
          <ac:chgData name="HINCELIN Arnaud" userId="389ba79c-bdd4-4784-a2f7-705bf94ebc34" providerId="ADAL" clId="{CAAFE4ED-4D29-48AC-B4B7-B7BAFDDEB03C}" dt="2021-11-25T15:59:39.727" v="863" actId="20577"/>
          <ac:spMkLst>
            <pc:docMk/>
            <pc:sldMk cId="1974778509" sldId="270"/>
            <ac:spMk id="7" creationId="{5F6629C9-BE1E-413D-A254-5D38C01D05B6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9:03.700" v="855" actId="13926"/>
        <pc:sldMkLst>
          <pc:docMk/>
          <pc:sldMk cId="1665841029" sldId="271"/>
        </pc:sldMkLst>
        <pc:spChg chg="del">
          <ac:chgData name="HINCELIN Arnaud" userId="389ba79c-bdd4-4784-a2f7-705bf94ebc34" providerId="ADAL" clId="{CAAFE4ED-4D29-48AC-B4B7-B7BAFDDEB03C}" dt="2021-11-25T15:58:55.121" v="851" actId="478"/>
          <ac:spMkLst>
            <pc:docMk/>
            <pc:sldMk cId="1665841029" sldId="271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8:56.047" v="852" actId="478"/>
          <ac:spMkLst>
            <pc:docMk/>
            <pc:sldMk cId="1665841029" sldId="271"/>
            <ac:spMk id="6" creationId="{8D4EAACC-CA8D-4513-9830-F42C9EB743FE}"/>
          </ac:spMkLst>
        </pc:spChg>
        <pc:spChg chg="add mod">
          <ac:chgData name="HINCELIN Arnaud" userId="389ba79c-bdd4-4784-a2f7-705bf94ebc34" providerId="ADAL" clId="{CAAFE4ED-4D29-48AC-B4B7-B7BAFDDEB03C}" dt="2021-11-25T15:59:03.700" v="855" actId="13926"/>
          <ac:spMkLst>
            <pc:docMk/>
            <pc:sldMk cId="1665841029" sldId="271"/>
            <ac:spMk id="7" creationId="{B7DA270C-1F61-4717-A16D-2D1A51ADF486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9:18.140" v="861" actId="13926"/>
        <pc:sldMkLst>
          <pc:docMk/>
          <pc:sldMk cId="1915090378" sldId="272"/>
        </pc:sldMkLst>
        <pc:spChg chg="del">
          <ac:chgData name="HINCELIN Arnaud" userId="389ba79c-bdd4-4784-a2f7-705bf94ebc34" providerId="ADAL" clId="{CAAFE4ED-4D29-48AC-B4B7-B7BAFDDEB03C}" dt="2021-11-25T15:59:09.028" v="856" actId="478"/>
          <ac:spMkLst>
            <pc:docMk/>
            <pc:sldMk cId="1915090378" sldId="272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9:10.059" v="857" actId="478"/>
          <ac:spMkLst>
            <pc:docMk/>
            <pc:sldMk cId="1915090378" sldId="272"/>
            <ac:spMk id="6" creationId="{6662074A-25B0-4580-AE62-809984AB3657}"/>
          </ac:spMkLst>
        </pc:spChg>
        <pc:spChg chg="add mod">
          <ac:chgData name="HINCELIN Arnaud" userId="389ba79c-bdd4-4784-a2f7-705bf94ebc34" providerId="ADAL" clId="{CAAFE4ED-4D29-48AC-B4B7-B7BAFDDEB03C}" dt="2021-11-25T15:59:18.140" v="861" actId="13926"/>
          <ac:spMkLst>
            <pc:docMk/>
            <pc:sldMk cId="1915090378" sldId="272"/>
            <ac:spMk id="7" creationId="{4487AAC3-5629-4C2C-9891-90E332D51C2B}"/>
          </ac:spMkLst>
        </pc:spChg>
      </pc:sldChg>
      <pc:sldChg chg="modSp mod">
        <pc:chgData name="HINCELIN Arnaud" userId="389ba79c-bdd4-4784-a2f7-705bf94ebc34" providerId="ADAL" clId="{CAAFE4ED-4D29-48AC-B4B7-B7BAFDDEB03C}" dt="2021-11-26T00:23:05.124" v="3549" actId="1076"/>
        <pc:sldMkLst>
          <pc:docMk/>
          <pc:sldMk cId="5220147" sldId="273"/>
        </pc:sldMkLst>
        <pc:spChg chg="mod">
          <ac:chgData name="HINCELIN Arnaud" userId="389ba79c-bdd4-4784-a2f7-705bf94ebc34" providerId="ADAL" clId="{CAAFE4ED-4D29-48AC-B4B7-B7BAFDDEB03C}" dt="2021-11-26T00:22:59.989" v="3546" actId="1076"/>
          <ac:spMkLst>
            <pc:docMk/>
            <pc:sldMk cId="5220147" sldId="273"/>
            <ac:spMk id="6" creationId="{71021375-F2EE-4520-918A-F3E9B41F5671}"/>
          </ac:spMkLst>
        </pc:spChg>
        <pc:picChg chg="mod">
          <ac:chgData name="HINCELIN Arnaud" userId="389ba79c-bdd4-4784-a2f7-705bf94ebc34" providerId="ADAL" clId="{CAAFE4ED-4D29-48AC-B4B7-B7BAFDDEB03C}" dt="2021-11-26T00:23:02.850" v="3548" actId="1076"/>
          <ac:picMkLst>
            <pc:docMk/>
            <pc:sldMk cId="5220147" sldId="273"/>
            <ac:picMk id="2" creationId="{245F3820-2EB1-441A-82C5-5B6444456902}"/>
          </ac:picMkLst>
        </pc:picChg>
        <pc:picChg chg="mod">
          <ac:chgData name="HINCELIN Arnaud" userId="389ba79c-bdd4-4784-a2f7-705bf94ebc34" providerId="ADAL" clId="{CAAFE4ED-4D29-48AC-B4B7-B7BAFDDEB03C}" dt="2021-11-26T00:23:05.124" v="3549" actId="1076"/>
          <ac:picMkLst>
            <pc:docMk/>
            <pc:sldMk cId="5220147" sldId="273"/>
            <ac:picMk id="7" creationId="{2D56783C-830A-4FF7-B7D9-9F412540454F}"/>
          </ac:picMkLst>
        </pc:picChg>
      </pc:sldChg>
      <pc:sldChg chg="addSp delSp modSp mod">
        <pc:chgData name="HINCELIN Arnaud" userId="389ba79c-bdd4-4784-a2f7-705bf94ebc34" providerId="ADAL" clId="{CAAFE4ED-4D29-48AC-B4B7-B7BAFDDEB03C}" dt="2021-11-26T00:26:16.187" v="3621" actId="20577"/>
        <pc:sldMkLst>
          <pc:docMk/>
          <pc:sldMk cId="3390557460" sldId="274"/>
        </pc:sldMkLst>
        <pc:spChg chg="mod">
          <ac:chgData name="HINCELIN Arnaud" userId="389ba79c-bdd4-4784-a2f7-705bf94ebc34" providerId="ADAL" clId="{CAAFE4ED-4D29-48AC-B4B7-B7BAFDDEB03C}" dt="2021-11-25T23:54:24.690" v="2276" actId="14100"/>
          <ac:spMkLst>
            <pc:docMk/>
            <pc:sldMk cId="3390557460" sldId="274"/>
            <ac:spMk id="4" creationId="{90094189-E679-478E-8318-F1972EB3A195}"/>
          </ac:spMkLst>
        </pc:spChg>
        <pc:spChg chg="add mod">
          <ac:chgData name="HINCELIN Arnaud" userId="389ba79c-bdd4-4784-a2f7-705bf94ebc34" providerId="ADAL" clId="{CAAFE4ED-4D29-48AC-B4B7-B7BAFDDEB03C}" dt="2021-11-26T00:26:16.187" v="3621" actId="20577"/>
          <ac:spMkLst>
            <pc:docMk/>
            <pc:sldMk cId="3390557460" sldId="274"/>
            <ac:spMk id="7" creationId="{CE612612-26A0-4DC9-818F-540268875902}"/>
          </ac:spMkLst>
        </pc:spChg>
        <pc:spChg chg="del mod">
          <ac:chgData name="HINCELIN Arnaud" userId="389ba79c-bdd4-4784-a2f7-705bf94ebc34" providerId="ADAL" clId="{CAAFE4ED-4D29-48AC-B4B7-B7BAFDDEB03C}" dt="2021-11-25T23:52:20.302" v="2157" actId="478"/>
          <ac:spMkLst>
            <pc:docMk/>
            <pc:sldMk cId="3390557460" sldId="274"/>
            <ac:spMk id="8" creationId="{2AB1F8FE-8822-4761-826C-8F0578E73A9C}"/>
          </ac:spMkLst>
        </pc:spChg>
        <pc:spChg chg="del mod">
          <ac:chgData name="HINCELIN Arnaud" userId="389ba79c-bdd4-4784-a2f7-705bf94ebc34" providerId="ADAL" clId="{CAAFE4ED-4D29-48AC-B4B7-B7BAFDDEB03C}" dt="2021-11-25T23:52:18.920" v="2156" actId="478"/>
          <ac:spMkLst>
            <pc:docMk/>
            <pc:sldMk cId="3390557460" sldId="274"/>
            <ac:spMk id="9" creationId="{5EE1FC7D-89A2-4C89-974B-FE4EBA556A2C}"/>
          </ac:spMkLst>
        </pc:spChg>
        <pc:picChg chg="add del mod">
          <ac:chgData name="HINCELIN Arnaud" userId="389ba79c-bdd4-4784-a2f7-705bf94ebc34" providerId="ADAL" clId="{CAAFE4ED-4D29-48AC-B4B7-B7BAFDDEB03C}" dt="2021-11-25T23:55:43.048" v="2280" actId="478"/>
          <ac:picMkLst>
            <pc:docMk/>
            <pc:sldMk cId="3390557460" sldId="274"/>
            <ac:picMk id="6" creationId="{4677B8C2-0E9E-4509-88C5-A7C278FA4FD2}"/>
          </ac:picMkLst>
        </pc:picChg>
        <pc:cxnChg chg="del">
          <ac:chgData name="HINCELIN Arnaud" userId="389ba79c-bdd4-4784-a2f7-705bf94ebc34" providerId="ADAL" clId="{CAAFE4ED-4D29-48AC-B4B7-B7BAFDDEB03C}" dt="2021-11-25T23:52:17.541" v="2155" actId="478"/>
          <ac:cxnSpMkLst>
            <pc:docMk/>
            <pc:sldMk cId="3390557460" sldId="274"/>
            <ac:cxnSpMk id="10" creationId="{5BDD3FF3-6BA0-4A9B-A8ED-B4703AD98B23}"/>
          </ac:cxnSpMkLst>
        </pc:cxnChg>
      </pc:sldChg>
      <pc:sldChg chg="addSp delSp modSp mod">
        <pc:chgData name="HINCELIN Arnaud" userId="389ba79c-bdd4-4784-a2f7-705bf94ebc34" providerId="ADAL" clId="{CAAFE4ED-4D29-48AC-B4B7-B7BAFDDEB03C}" dt="2021-11-25T15:38:17.036" v="779" actId="478"/>
        <pc:sldMkLst>
          <pc:docMk/>
          <pc:sldMk cId="1350921171" sldId="290"/>
        </pc:sldMkLst>
        <pc:spChg chg="mod">
          <ac:chgData name="HINCELIN Arnaud" userId="389ba79c-bdd4-4784-a2f7-705bf94ebc34" providerId="ADAL" clId="{CAAFE4ED-4D29-48AC-B4B7-B7BAFDDEB03C}" dt="2021-11-25T15:37:57.338" v="756" actId="27636"/>
          <ac:spMkLst>
            <pc:docMk/>
            <pc:sldMk cId="1350921171" sldId="290"/>
            <ac:spMk id="4" creationId="{90094189-E679-478E-8318-F1972EB3A195}"/>
          </ac:spMkLst>
        </pc:spChg>
        <pc:spChg chg="add mod ord">
          <ac:chgData name="HINCELIN Arnaud" userId="389ba79c-bdd4-4784-a2f7-705bf94ebc34" providerId="ADAL" clId="{CAAFE4ED-4D29-48AC-B4B7-B7BAFDDEB03C}" dt="2021-11-25T15:34:20.884" v="679" actId="1076"/>
          <ac:spMkLst>
            <pc:docMk/>
            <pc:sldMk cId="1350921171" sldId="290"/>
            <ac:spMk id="11" creationId="{0E68E0C0-575E-4A28-A8D3-65E50523096D}"/>
          </ac:spMkLst>
        </pc:spChg>
        <pc:spChg chg="add mod">
          <ac:chgData name="HINCELIN Arnaud" userId="389ba79c-bdd4-4784-a2f7-705bf94ebc34" providerId="ADAL" clId="{CAAFE4ED-4D29-48AC-B4B7-B7BAFDDEB03C}" dt="2021-11-25T15:32:45.442" v="638" actId="1076"/>
          <ac:spMkLst>
            <pc:docMk/>
            <pc:sldMk cId="1350921171" sldId="290"/>
            <ac:spMk id="14" creationId="{9AD4A47F-32FB-4686-8255-9B38BE72E24D}"/>
          </ac:spMkLst>
        </pc:spChg>
        <pc:spChg chg="add mod">
          <ac:chgData name="HINCELIN Arnaud" userId="389ba79c-bdd4-4784-a2f7-705bf94ebc34" providerId="ADAL" clId="{CAAFE4ED-4D29-48AC-B4B7-B7BAFDDEB03C}" dt="2021-11-25T15:36:24.414" v="713" actId="1076"/>
          <ac:spMkLst>
            <pc:docMk/>
            <pc:sldMk cId="1350921171" sldId="290"/>
            <ac:spMk id="15" creationId="{D1F2E918-F47E-4932-B8AB-FA75F9DEA8DE}"/>
          </ac:spMkLst>
        </pc:spChg>
        <pc:spChg chg="add mod">
          <ac:chgData name="HINCELIN Arnaud" userId="389ba79c-bdd4-4784-a2f7-705bf94ebc34" providerId="ADAL" clId="{CAAFE4ED-4D29-48AC-B4B7-B7BAFDDEB03C}" dt="2021-11-25T15:34:10.813" v="676" actId="1076"/>
          <ac:spMkLst>
            <pc:docMk/>
            <pc:sldMk cId="1350921171" sldId="290"/>
            <ac:spMk id="16" creationId="{BD87846D-CCCB-426B-8344-DB27C93EABDE}"/>
          </ac:spMkLst>
        </pc:spChg>
        <pc:spChg chg="add mod">
          <ac:chgData name="HINCELIN Arnaud" userId="389ba79c-bdd4-4784-a2f7-705bf94ebc34" providerId="ADAL" clId="{CAAFE4ED-4D29-48AC-B4B7-B7BAFDDEB03C}" dt="2021-11-25T15:34:20.884" v="679" actId="1076"/>
          <ac:spMkLst>
            <pc:docMk/>
            <pc:sldMk cId="1350921171" sldId="290"/>
            <ac:spMk id="19" creationId="{CE8FA44A-04BB-42E0-A584-1E0A4E00E9D2}"/>
          </ac:spMkLst>
        </pc:spChg>
        <pc:spChg chg="add mod">
          <ac:chgData name="HINCELIN Arnaud" userId="389ba79c-bdd4-4784-a2f7-705bf94ebc34" providerId="ADAL" clId="{CAAFE4ED-4D29-48AC-B4B7-B7BAFDDEB03C}" dt="2021-11-25T15:34:20.884" v="679" actId="1076"/>
          <ac:spMkLst>
            <pc:docMk/>
            <pc:sldMk cId="1350921171" sldId="290"/>
            <ac:spMk id="20" creationId="{46A78ED5-F5BF-44D7-8846-F1EE72AA49A2}"/>
          </ac:spMkLst>
        </pc:spChg>
        <pc:spChg chg="add mod">
          <ac:chgData name="HINCELIN Arnaud" userId="389ba79c-bdd4-4784-a2f7-705bf94ebc34" providerId="ADAL" clId="{CAAFE4ED-4D29-48AC-B4B7-B7BAFDDEB03C}" dt="2021-11-25T15:34:20.884" v="679" actId="1076"/>
          <ac:spMkLst>
            <pc:docMk/>
            <pc:sldMk cId="1350921171" sldId="290"/>
            <ac:spMk id="27" creationId="{C8CF21B5-6581-47DD-9534-B4311681BAB5}"/>
          </ac:spMkLst>
        </pc:spChg>
        <pc:spChg chg="add mod">
          <ac:chgData name="HINCELIN Arnaud" userId="389ba79c-bdd4-4784-a2f7-705bf94ebc34" providerId="ADAL" clId="{CAAFE4ED-4D29-48AC-B4B7-B7BAFDDEB03C}" dt="2021-11-25T15:34:20.884" v="679" actId="1076"/>
          <ac:spMkLst>
            <pc:docMk/>
            <pc:sldMk cId="1350921171" sldId="290"/>
            <ac:spMk id="29" creationId="{AE6D20C1-5C7D-41AC-A652-26F91383C0F4}"/>
          </ac:spMkLst>
        </pc:spChg>
        <pc:spChg chg="add del mod">
          <ac:chgData name="HINCELIN Arnaud" userId="389ba79c-bdd4-4784-a2f7-705bf94ebc34" providerId="ADAL" clId="{CAAFE4ED-4D29-48AC-B4B7-B7BAFDDEB03C}" dt="2021-11-25T15:38:13.060" v="777" actId="478"/>
          <ac:spMkLst>
            <pc:docMk/>
            <pc:sldMk cId="1350921171" sldId="290"/>
            <ac:spMk id="33" creationId="{66EDA335-0D7E-4A88-A25A-15302B62EA7D}"/>
          </ac:spMkLst>
        </pc:spChg>
        <pc:spChg chg="add mod">
          <ac:chgData name="HINCELIN Arnaud" userId="389ba79c-bdd4-4784-a2f7-705bf94ebc34" providerId="ADAL" clId="{CAAFE4ED-4D29-48AC-B4B7-B7BAFDDEB03C}" dt="2021-11-25T15:32:58.742" v="644" actId="1076"/>
          <ac:spMkLst>
            <pc:docMk/>
            <pc:sldMk cId="1350921171" sldId="290"/>
            <ac:spMk id="36" creationId="{7B82C282-3D9C-486D-A08A-B18F8EFAE808}"/>
          </ac:spMkLst>
        </pc:spChg>
        <pc:spChg chg="add mod topLvl">
          <ac:chgData name="HINCELIN Arnaud" userId="389ba79c-bdd4-4784-a2f7-705bf94ebc34" providerId="ADAL" clId="{CAAFE4ED-4D29-48AC-B4B7-B7BAFDDEB03C}" dt="2021-11-25T15:34:16.582" v="678" actId="1076"/>
          <ac:spMkLst>
            <pc:docMk/>
            <pc:sldMk cId="1350921171" sldId="290"/>
            <ac:spMk id="38" creationId="{B77C48CD-40A5-4D31-B7E1-CD76020AA4E3}"/>
          </ac:spMkLst>
        </pc:spChg>
        <pc:spChg chg="add mod">
          <ac:chgData name="HINCELIN Arnaud" userId="389ba79c-bdd4-4784-a2f7-705bf94ebc34" providerId="ADAL" clId="{CAAFE4ED-4D29-48AC-B4B7-B7BAFDDEB03C}" dt="2021-11-25T15:37:08.904" v="732" actId="1076"/>
          <ac:spMkLst>
            <pc:docMk/>
            <pc:sldMk cId="1350921171" sldId="290"/>
            <ac:spMk id="42" creationId="{6B3A5148-ABFB-461A-ABD9-F085C33380FE}"/>
          </ac:spMkLst>
        </pc:spChg>
        <pc:grpChg chg="add mod">
          <ac:chgData name="HINCELIN Arnaud" userId="389ba79c-bdd4-4784-a2f7-705bf94ebc34" providerId="ADAL" clId="{CAAFE4ED-4D29-48AC-B4B7-B7BAFDDEB03C}" dt="2021-11-25T15:32:45.442" v="638" actId="1076"/>
          <ac:grpSpMkLst>
            <pc:docMk/>
            <pc:sldMk cId="1350921171" sldId="290"/>
            <ac:grpSpMk id="12" creationId="{E3D7700D-0B26-4AD6-8214-9F63630829FA}"/>
          </ac:grpSpMkLst>
        </pc:grpChg>
        <pc:grpChg chg="add mod">
          <ac:chgData name="HINCELIN Arnaud" userId="389ba79c-bdd4-4784-a2f7-705bf94ebc34" providerId="ADAL" clId="{CAAFE4ED-4D29-48AC-B4B7-B7BAFDDEB03C}" dt="2021-11-25T15:34:10.813" v="676" actId="1076"/>
          <ac:grpSpMkLst>
            <pc:docMk/>
            <pc:sldMk cId="1350921171" sldId="290"/>
            <ac:grpSpMk id="21" creationId="{7B10C328-0E11-4387-BAF8-4AC8E7128E3C}"/>
          </ac:grpSpMkLst>
        </pc:grpChg>
        <pc:grpChg chg="add mod">
          <ac:chgData name="HINCELIN Arnaud" userId="389ba79c-bdd4-4784-a2f7-705bf94ebc34" providerId="ADAL" clId="{CAAFE4ED-4D29-48AC-B4B7-B7BAFDDEB03C}" dt="2021-11-25T15:36:24.414" v="713" actId="1076"/>
          <ac:grpSpMkLst>
            <pc:docMk/>
            <pc:sldMk cId="1350921171" sldId="290"/>
            <ac:grpSpMk id="22" creationId="{D213B10A-3DE4-4528-8F3E-ED609420C544}"/>
          </ac:grpSpMkLst>
        </pc:grpChg>
        <pc:grpChg chg="add mod">
          <ac:chgData name="HINCELIN Arnaud" userId="389ba79c-bdd4-4784-a2f7-705bf94ebc34" providerId="ADAL" clId="{CAAFE4ED-4D29-48AC-B4B7-B7BAFDDEB03C}" dt="2021-11-25T15:34:20.884" v="679" actId="1076"/>
          <ac:grpSpMkLst>
            <pc:docMk/>
            <pc:sldMk cId="1350921171" sldId="290"/>
            <ac:grpSpMk id="23" creationId="{225E85FB-9874-46F0-A662-D2229AFADD9A}"/>
          </ac:grpSpMkLst>
        </pc:grpChg>
        <pc:grpChg chg="add del mod">
          <ac:chgData name="HINCELIN Arnaud" userId="389ba79c-bdd4-4784-a2f7-705bf94ebc34" providerId="ADAL" clId="{CAAFE4ED-4D29-48AC-B4B7-B7BAFDDEB03C}" dt="2021-11-25T15:33:50.902" v="669" actId="165"/>
          <ac:grpSpMkLst>
            <pc:docMk/>
            <pc:sldMk cId="1350921171" sldId="290"/>
            <ac:grpSpMk id="24" creationId="{15F4CAC2-2B3A-47D6-972F-8CA590C59133}"/>
          </ac:grpSpMkLst>
        </pc:grpChg>
        <pc:grpChg chg="add del mod">
          <ac:chgData name="HINCELIN Arnaud" userId="389ba79c-bdd4-4784-a2f7-705bf94ebc34" providerId="ADAL" clId="{CAAFE4ED-4D29-48AC-B4B7-B7BAFDDEB03C}" dt="2021-11-25T15:38:17.036" v="779" actId="478"/>
          <ac:grpSpMkLst>
            <pc:docMk/>
            <pc:sldMk cId="1350921171" sldId="290"/>
            <ac:grpSpMk id="25" creationId="{C9963764-3DDF-48EF-AE3C-9091BB965E35}"/>
          </ac:grpSpMkLst>
        </pc:grpChg>
        <pc:picChg chg="add mod">
          <ac:chgData name="HINCELIN Arnaud" userId="389ba79c-bdd4-4784-a2f7-705bf94ebc34" providerId="ADAL" clId="{CAAFE4ED-4D29-48AC-B4B7-B7BAFDDEB03C}" dt="2021-11-25T15:32:45.442" v="638" actId="1076"/>
          <ac:picMkLst>
            <pc:docMk/>
            <pc:sldMk cId="1350921171" sldId="290"/>
            <ac:picMk id="6" creationId="{F13A75D2-6DC4-422E-AEF5-64A23CFA306E}"/>
          </ac:picMkLst>
        </pc:picChg>
        <pc:picChg chg="add mod">
          <ac:chgData name="HINCELIN Arnaud" userId="389ba79c-bdd4-4784-a2f7-705bf94ebc34" providerId="ADAL" clId="{CAAFE4ED-4D29-48AC-B4B7-B7BAFDDEB03C}" dt="2021-11-25T15:34:20.884" v="679" actId="1076"/>
          <ac:picMkLst>
            <pc:docMk/>
            <pc:sldMk cId="1350921171" sldId="290"/>
            <ac:picMk id="1026" creationId="{F619EDB8-4A1A-4A9C-B0AE-21FF2A84BF84}"/>
          </ac:picMkLst>
        </pc:picChg>
        <pc:picChg chg="add mod">
          <ac:chgData name="HINCELIN Arnaud" userId="389ba79c-bdd4-4784-a2f7-705bf94ebc34" providerId="ADAL" clId="{CAAFE4ED-4D29-48AC-B4B7-B7BAFDDEB03C}" dt="2021-11-25T15:36:24.414" v="713" actId="1076"/>
          <ac:picMkLst>
            <pc:docMk/>
            <pc:sldMk cId="1350921171" sldId="290"/>
            <ac:picMk id="1028" creationId="{A94C1347-930E-427F-9776-823C0AF412EB}"/>
          </ac:picMkLst>
        </pc:picChg>
        <pc:picChg chg="add del mod">
          <ac:chgData name="HINCELIN Arnaud" userId="389ba79c-bdd4-4784-a2f7-705bf94ebc34" providerId="ADAL" clId="{CAAFE4ED-4D29-48AC-B4B7-B7BAFDDEB03C}" dt="2021-11-25T15:12:39.248" v="50" actId="478"/>
          <ac:picMkLst>
            <pc:docMk/>
            <pc:sldMk cId="1350921171" sldId="290"/>
            <ac:picMk id="1030" creationId="{ECFC8252-4F38-424C-AF54-4500A41E36D9}"/>
          </ac:picMkLst>
        </pc:picChg>
        <pc:picChg chg="add mod">
          <ac:chgData name="HINCELIN Arnaud" userId="389ba79c-bdd4-4784-a2f7-705bf94ebc34" providerId="ADAL" clId="{CAAFE4ED-4D29-48AC-B4B7-B7BAFDDEB03C}" dt="2021-11-25T15:34:10.813" v="676" actId="1076"/>
          <ac:picMkLst>
            <pc:docMk/>
            <pc:sldMk cId="1350921171" sldId="290"/>
            <ac:picMk id="1032" creationId="{07440449-6DB8-4E7A-BEFB-5B148863D605}"/>
          </ac:picMkLst>
        </pc:picChg>
        <pc:picChg chg="add del">
          <ac:chgData name="HINCELIN Arnaud" userId="389ba79c-bdd4-4784-a2f7-705bf94ebc34" providerId="ADAL" clId="{CAAFE4ED-4D29-48AC-B4B7-B7BAFDDEB03C}" dt="2021-11-25T15:23:58.077" v="399" actId="478"/>
          <ac:picMkLst>
            <pc:docMk/>
            <pc:sldMk cId="1350921171" sldId="290"/>
            <ac:picMk id="1034" creationId="{52C8D79C-FDA9-49AF-BF9C-40278901369B}"/>
          </ac:picMkLst>
        </pc:picChg>
        <pc:picChg chg="add mod">
          <ac:chgData name="HINCELIN Arnaud" userId="389ba79c-bdd4-4784-a2f7-705bf94ebc34" providerId="ADAL" clId="{CAAFE4ED-4D29-48AC-B4B7-B7BAFDDEB03C}" dt="2021-11-25T15:34:20.884" v="679" actId="1076"/>
          <ac:picMkLst>
            <pc:docMk/>
            <pc:sldMk cId="1350921171" sldId="290"/>
            <ac:picMk id="1036" creationId="{361DB2FD-9A8F-48A9-9763-FE5EE5DFB684}"/>
          </ac:picMkLst>
        </pc:picChg>
        <pc:picChg chg="add mod">
          <ac:chgData name="HINCELIN Arnaud" userId="389ba79c-bdd4-4784-a2f7-705bf94ebc34" providerId="ADAL" clId="{CAAFE4ED-4D29-48AC-B4B7-B7BAFDDEB03C}" dt="2021-11-25T15:34:20.884" v="679" actId="1076"/>
          <ac:picMkLst>
            <pc:docMk/>
            <pc:sldMk cId="1350921171" sldId="290"/>
            <ac:picMk id="1038" creationId="{6B5A6DF2-1BDF-4F86-8E53-756E1FC4AA75}"/>
          </ac:picMkLst>
        </pc:picChg>
        <pc:picChg chg="add del mod">
          <ac:chgData name="HINCELIN Arnaud" userId="389ba79c-bdd4-4784-a2f7-705bf94ebc34" providerId="ADAL" clId="{CAAFE4ED-4D29-48AC-B4B7-B7BAFDDEB03C}" dt="2021-11-25T15:29:02.002" v="499" actId="478"/>
          <ac:picMkLst>
            <pc:docMk/>
            <pc:sldMk cId="1350921171" sldId="290"/>
            <ac:picMk id="1040" creationId="{D21FF6D3-1A4F-4A5E-86DB-7D052DE3B48C}"/>
          </ac:picMkLst>
        </pc:picChg>
        <pc:picChg chg="add mod">
          <ac:chgData name="HINCELIN Arnaud" userId="389ba79c-bdd4-4784-a2f7-705bf94ebc34" providerId="ADAL" clId="{CAAFE4ED-4D29-48AC-B4B7-B7BAFDDEB03C}" dt="2021-11-25T15:34:20.884" v="679" actId="1076"/>
          <ac:picMkLst>
            <pc:docMk/>
            <pc:sldMk cId="1350921171" sldId="290"/>
            <ac:picMk id="1042" creationId="{0468C8AA-5556-468B-8C37-C6C153A9B26A}"/>
          </ac:picMkLst>
        </pc:picChg>
        <pc:picChg chg="add mod">
          <ac:chgData name="HINCELIN Arnaud" userId="389ba79c-bdd4-4784-a2f7-705bf94ebc34" providerId="ADAL" clId="{CAAFE4ED-4D29-48AC-B4B7-B7BAFDDEB03C}" dt="2021-11-25T15:34:20.884" v="679" actId="1076"/>
          <ac:picMkLst>
            <pc:docMk/>
            <pc:sldMk cId="1350921171" sldId="290"/>
            <ac:picMk id="1044" creationId="{BA77A5B5-0A2E-45F1-8C41-D154A990152A}"/>
          </ac:picMkLst>
        </pc:picChg>
        <pc:picChg chg="add mod topLvl">
          <ac:chgData name="HINCELIN Arnaud" userId="389ba79c-bdd4-4784-a2f7-705bf94ebc34" providerId="ADAL" clId="{CAAFE4ED-4D29-48AC-B4B7-B7BAFDDEB03C}" dt="2021-11-25T15:34:16.582" v="678" actId="1076"/>
          <ac:picMkLst>
            <pc:docMk/>
            <pc:sldMk cId="1350921171" sldId="290"/>
            <ac:picMk id="1046" creationId="{C3538B70-B095-4844-8433-11236E60014D}"/>
          </ac:picMkLst>
        </pc:picChg>
        <pc:picChg chg="add del mod">
          <ac:chgData name="HINCELIN Arnaud" userId="389ba79c-bdd4-4784-a2f7-705bf94ebc34" providerId="ADAL" clId="{CAAFE4ED-4D29-48AC-B4B7-B7BAFDDEB03C}" dt="2021-11-25T15:38:13.060" v="777" actId="478"/>
          <ac:picMkLst>
            <pc:docMk/>
            <pc:sldMk cId="1350921171" sldId="290"/>
            <ac:picMk id="1048" creationId="{99E4638F-0157-4B0F-B3C3-DD9115F21E19}"/>
          </ac:picMkLst>
        </pc:picChg>
        <pc:picChg chg="add mod">
          <ac:chgData name="HINCELIN Arnaud" userId="389ba79c-bdd4-4784-a2f7-705bf94ebc34" providerId="ADAL" clId="{CAAFE4ED-4D29-48AC-B4B7-B7BAFDDEB03C}" dt="2021-11-25T15:35:07.908" v="696" actId="1076"/>
          <ac:picMkLst>
            <pc:docMk/>
            <pc:sldMk cId="1350921171" sldId="290"/>
            <ac:picMk id="1050" creationId="{5F2270D6-4477-44D6-A66B-6B538D2B4EAF}"/>
          </ac:picMkLst>
        </pc:picChg>
        <pc:picChg chg="add mod">
          <ac:chgData name="HINCELIN Arnaud" userId="389ba79c-bdd4-4784-a2f7-705bf94ebc34" providerId="ADAL" clId="{CAAFE4ED-4D29-48AC-B4B7-B7BAFDDEB03C}" dt="2021-11-25T15:37:10.614" v="733" actId="1076"/>
          <ac:picMkLst>
            <pc:docMk/>
            <pc:sldMk cId="1350921171" sldId="290"/>
            <ac:picMk id="1052" creationId="{FD46EAFD-2A5F-48EC-AE21-E1522BCCA7F4}"/>
          </ac:picMkLst>
        </pc:picChg>
        <pc:inkChg chg="add del">
          <ac:chgData name="HINCELIN Arnaud" userId="389ba79c-bdd4-4784-a2f7-705bf94ebc34" providerId="ADAL" clId="{CAAFE4ED-4D29-48AC-B4B7-B7BAFDDEB03C}" dt="2021-11-25T15:10:49.256" v="16" actId="9405"/>
          <ac:inkMkLst>
            <pc:docMk/>
            <pc:sldMk cId="1350921171" sldId="290"/>
            <ac:inkMk id="2" creationId="{008C9C53-5A1D-4A72-BD66-3F89B909C0FE}"/>
          </ac:inkMkLst>
        </pc:inkChg>
        <pc:inkChg chg="add del">
          <ac:chgData name="HINCELIN Arnaud" userId="389ba79c-bdd4-4784-a2f7-705bf94ebc34" providerId="ADAL" clId="{CAAFE4ED-4D29-48AC-B4B7-B7BAFDDEB03C}" dt="2021-11-25T15:10:52.524" v="20" actId="9405"/>
          <ac:inkMkLst>
            <pc:docMk/>
            <pc:sldMk cId="1350921171" sldId="290"/>
            <ac:inkMk id="7" creationId="{2D46C5EB-182E-4F05-BAF9-4326EC689B52}"/>
          </ac:inkMkLst>
        </pc:inkChg>
        <pc:inkChg chg="add del">
          <ac:chgData name="HINCELIN Arnaud" userId="389ba79c-bdd4-4784-a2f7-705bf94ebc34" providerId="ADAL" clId="{CAAFE4ED-4D29-48AC-B4B7-B7BAFDDEB03C}" dt="2021-11-25T15:10:51.817" v="19" actId="9405"/>
          <ac:inkMkLst>
            <pc:docMk/>
            <pc:sldMk cId="1350921171" sldId="290"/>
            <ac:inkMk id="8" creationId="{36480BEE-3F5D-4596-942F-011325240813}"/>
          </ac:inkMkLst>
        </pc:inkChg>
        <pc:inkChg chg="add del mod">
          <ac:chgData name="HINCELIN Arnaud" userId="389ba79c-bdd4-4784-a2f7-705bf94ebc34" providerId="ADAL" clId="{CAAFE4ED-4D29-48AC-B4B7-B7BAFDDEB03C}" dt="2021-11-25T15:14:39.029" v="60" actId="478"/>
          <ac:inkMkLst>
            <pc:docMk/>
            <pc:sldMk cId="1350921171" sldId="290"/>
            <ac:inkMk id="9" creationId="{FE2A2A05-51DB-4A10-B364-87CF6BFA5C11}"/>
          </ac:inkMkLst>
        </pc:inkChg>
        <pc:inkChg chg="add del mod">
          <ac:chgData name="HINCELIN Arnaud" userId="389ba79c-bdd4-4784-a2f7-705bf94ebc34" providerId="ADAL" clId="{CAAFE4ED-4D29-48AC-B4B7-B7BAFDDEB03C}" dt="2021-11-25T15:14:38.168" v="59" actId="478"/>
          <ac:inkMkLst>
            <pc:docMk/>
            <pc:sldMk cId="1350921171" sldId="290"/>
            <ac:inkMk id="10" creationId="{59BF2CA2-9244-47E7-95F8-F250F717BC52}"/>
          </ac:inkMkLst>
        </pc:inkChg>
        <pc:cxnChg chg="add mod">
          <ac:chgData name="HINCELIN Arnaud" userId="389ba79c-bdd4-4784-a2f7-705bf94ebc34" providerId="ADAL" clId="{CAAFE4ED-4D29-48AC-B4B7-B7BAFDDEB03C}" dt="2021-11-25T15:34:20.884" v="679" actId="1076"/>
          <ac:cxnSpMkLst>
            <pc:docMk/>
            <pc:sldMk cId="1350921171" sldId="290"/>
            <ac:cxnSpMk id="17" creationId="{ABBEE129-EA3F-4847-B5A4-3555711F210E}"/>
          </ac:cxnSpMkLst>
        </pc:cxnChg>
        <pc:cxnChg chg="add mod">
          <ac:chgData name="HINCELIN Arnaud" userId="389ba79c-bdd4-4784-a2f7-705bf94ebc34" providerId="ADAL" clId="{CAAFE4ED-4D29-48AC-B4B7-B7BAFDDEB03C}" dt="2021-11-25T15:36:05.174" v="704" actId="693"/>
          <ac:cxnSpMkLst>
            <pc:docMk/>
            <pc:sldMk cId="1350921171" sldId="290"/>
            <ac:cxnSpMk id="28" creationId="{BF284B6E-B606-47AE-BC4B-67DAB5CF6BF0}"/>
          </ac:cxnSpMkLst>
        </pc:cxnChg>
        <pc:cxnChg chg="add mod">
          <ac:chgData name="HINCELIN Arnaud" userId="389ba79c-bdd4-4784-a2f7-705bf94ebc34" providerId="ADAL" clId="{CAAFE4ED-4D29-48AC-B4B7-B7BAFDDEB03C}" dt="2021-11-25T15:36:13.454" v="708" actId="14100"/>
          <ac:cxnSpMkLst>
            <pc:docMk/>
            <pc:sldMk cId="1350921171" sldId="290"/>
            <ac:cxnSpMk id="48" creationId="{C4CC8584-D427-4215-A77B-77185E2B2A2B}"/>
          </ac:cxnSpMkLst>
        </pc:cxnChg>
        <pc:cxnChg chg="add mod">
          <ac:chgData name="HINCELIN Arnaud" userId="389ba79c-bdd4-4784-a2f7-705bf94ebc34" providerId="ADAL" clId="{CAAFE4ED-4D29-48AC-B4B7-B7BAFDDEB03C}" dt="2021-11-25T15:36:31.805" v="715" actId="693"/>
          <ac:cxnSpMkLst>
            <pc:docMk/>
            <pc:sldMk cId="1350921171" sldId="290"/>
            <ac:cxnSpMk id="51" creationId="{D129C8E6-2790-477B-9E70-DBA76D106EC6}"/>
          </ac:cxnSpMkLst>
        </pc:cxnChg>
        <pc:cxnChg chg="add del mod">
          <ac:chgData name="HINCELIN Arnaud" userId="389ba79c-bdd4-4784-a2f7-705bf94ebc34" providerId="ADAL" clId="{CAAFE4ED-4D29-48AC-B4B7-B7BAFDDEB03C}" dt="2021-11-25T15:38:17.036" v="779" actId="478"/>
          <ac:cxnSpMkLst>
            <pc:docMk/>
            <pc:sldMk cId="1350921171" sldId="290"/>
            <ac:cxnSpMk id="54" creationId="{4DB09BD3-668F-4EC5-B92F-A443079E9C30}"/>
          </ac:cxnSpMkLst>
        </pc:cxnChg>
        <pc:cxnChg chg="add del mod">
          <ac:chgData name="HINCELIN Arnaud" userId="389ba79c-bdd4-4784-a2f7-705bf94ebc34" providerId="ADAL" clId="{CAAFE4ED-4D29-48AC-B4B7-B7BAFDDEB03C}" dt="2021-11-25T15:38:13.996" v="778" actId="478"/>
          <ac:cxnSpMkLst>
            <pc:docMk/>
            <pc:sldMk cId="1350921171" sldId="290"/>
            <ac:cxnSpMk id="57" creationId="{A641C693-329F-4BC1-AE45-B617D73DB673}"/>
          </ac:cxnSpMkLst>
        </pc:cxnChg>
        <pc:cxnChg chg="add mod">
          <ac:chgData name="HINCELIN Arnaud" userId="389ba79c-bdd4-4784-a2f7-705bf94ebc34" providerId="ADAL" clId="{CAAFE4ED-4D29-48AC-B4B7-B7BAFDDEB03C}" dt="2021-11-25T15:37:00.932" v="728" actId="14100"/>
          <ac:cxnSpMkLst>
            <pc:docMk/>
            <pc:sldMk cId="1350921171" sldId="290"/>
            <ac:cxnSpMk id="61" creationId="{B4CC52A0-4E9C-49C4-8072-4921A166EE7C}"/>
          </ac:cxnSpMkLst>
        </pc:cxnChg>
        <pc:cxnChg chg="add mod">
          <ac:chgData name="HINCELIN Arnaud" userId="389ba79c-bdd4-4784-a2f7-705bf94ebc34" providerId="ADAL" clId="{CAAFE4ED-4D29-48AC-B4B7-B7BAFDDEB03C}" dt="2021-11-25T15:37:17.851" v="735" actId="14100"/>
          <ac:cxnSpMkLst>
            <pc:docMk/>
            <pc:sldMk cId="1350921171" sldId="290"/>
            <ac:cxnSpMk id="64" creationId="{71774C35-0E9B-41AC-9C28-8D9F9E848060}"/>
          </ac:cxnSpMkLst>
        </pc:cxnChg>
      </pc:sldChg>
      <pc:sldChg chg="modSp add mod">
        <pc:chgData name="HINCELIN Arnaud" userId="389ba79c-bdd4-4784-a2f7-705bf94ebc34" providerId="ADAL" clId="{CAAFE4ED-4D29-48AC-B4B7-B7BAFDDEB03C}" dt="2021-11-25T15:38:05.970" v="776" actId="27636"/>
        <pc:sldMkLst>
          <pc:docMk/>
          <pc:sldMk cId="3755323057" sldId="293"/>
        </pc:sldMkLst>
        <pc:spChg chg="mod">
          <ac:chgData name="HINCELIN Arnaud" userId="389ba79c-bdd4-4784-a2f7-705bf94ebc34" providerId="ADAL" clId="{CAAFE4ED-4D29-48AC-B4B7-B7BAFDDEB03C}" dt="2021-11-25T15:38:05.970" v="776" actId="27636"/>
          <ac:spMkLst>
            <pc:docMk/>
            <pc:sldMk cId="3755323057" sldId="293"/>
            <ac:spMk id="4" creationId="{90094189-E679-478E-8318-F1972EB3A195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9:36.277" v="862" actId="20577"/>
        <pc:sldMkLst>
          <pc:docMk/>
          <pc:sldMk cId="2911249660" sldId="294"/>
        </pc:sldMkLst>
        <pc:spChg chg="del">
          <ac:chgData name="HINCELIN Arnaud" userId="389ba79c-bdd4-4784-a2f7-705bf94ebc34" providerId="ADAL" clId="{CAAFE4ED-4D29-48AC-B4B7-B7BAFDDEB03C}" dt="2021-11-25T15:55:20.969" v="808" actId="478"/>
          <ac:spMkLst>
            <pc:docMk/>
            <pc:sldMk cId="2911249660" sldId="294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5:22.105" v="809" actId="478"/>
          <ac:spMkLst>
            <pc:docMk/>
            <pc:sldMk cId="2911249660" sldId="294"/>
            <ac:spMk id="6" creationId="{51D591AB-2345-4154-A5CA-6763373982E4}"/>
          </ac:spMkLst>
        </pc:spChg>
        <pc:spChg chg="add mod">
          <ac:chgData name="HINCELIN Arnaud" userId="389ba79c-bdd4-4784-a2f7-705bf94ebc34" providerId="ADAL" clId="{CAAFE4ED-4D29-48AC-B4B7-B7BAFDDEB03C}" dt="2021-11-25T15:59:36.277" v="862" actId="20577"/>
          <ac:spMkLst>
            <pc:docMk/>
            <pc:sldMk cId="2911249660" sldId="294"/>
            <ac:spMk id="7" creationId="{5764969B-9BA9-49EE-879A-FF016175F766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7:43.381" v="833" actId="20577"/>
        <pc:sldMkLst>
          <pc:docMk/>
          <pc:sldMk cId="3569328700" sldId="295"/>
        </pc:sldMkLst>
        <pc:spChg chg="del">
          <ac:chgData name="HINCELIN Arnaud" userId="389ba79c-bdd4-4784-a2f7-705bf94ebc34" providerId="ADAL" clId="{CAAFE4ED-4D29-48AC-B4B7-B7BAFDDEB03C}" dt="2021-11-25T15:57:28.986" v="828" actId="478"/>
          <ac:spMkLst>
            <pc:docMk/>
            <pc:sldMk cId="3569328700" sldId="295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7:30.508" v="829" actId="478"/>
          <ac:spMkLst>
            <pc:docMk/>
            <pc:sldMk cId="3569328700" sldId="295"/>
            <ac:spMk id="6" creationId="{8CD110A2-8916-4655-AC89-F1DD4966AE6F}"/>
          </ac:spMkLst>
        </pc:spChg>
        <pc:spChg chg="add mod">
          <ac:chgData name="HINCELIN Arnaud" userId="389ba79c-bdd4-4784-a2f7-705bf94ebc34" providerId="ADAL" clId="{CAAFE4ED-4D29-48AC-B4B7-B7BAFDDEB03C}" dt="2021-11-25T15:57:43.381" v="833" actId="20577"/>
          <ac:spMkLst>
            <pc:docMk/>
            <pc:sldMk cId="3569328700" sldId="295"/>
            <ac:spMk id="7" creationId="{89DBF4E5-25A7-4520-8289-D8145997D791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8:09.314" v="839" actId="13926"/>
        <pc:sldMkLst>
          <pc:docMk/>
          <pc:sldMk cId="3570288813" sldId="296"/>
        </pc:sldMkLst>
        <pc:spChg chg="del">
          <ac:chgData name="HINCELIN Arnaud" userId="389ba79c-bdd4-4784-a2f7-705bf94ebc34" providerId="ADAL" clId="{CAAFE4ED-4D29-48AC-B4B7-B7BAFDDEB03C}" dt="2021-11-25T15:57:59.671" v="834" actId="478"/>
          <ac:spMkLst>
            <pc:docMk/>
            <pc:sldMk cId="3570288813" sldId="296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8:01.156" v="835" actId="478"/>
          <ac:spMkLst>
            <pc:docMk/>
            <pc:sldMk cId="3570288813" sldId="296"/>
            <ac:spMk id="6" creationId="{0DDB2CF2-F937-430A-9C5C-DCEE8E49EE90}"/>
          </ac:spMkLst>
        </pc:spChg>
        <pc:spChg chg="add mod">
          <ac:chgData name="HINCELIN Arnaud" userId="389ba79c-bdd4-4784-a2f7-705bf94ebc34" providerId="ADAL" clId="{CAAFE4ED-4D29-48AC-B4B7-B7BAFDDEB03C}" dt="2021-11-25T15:58:09.314" v="839" actId="13926"/>
          <ac:spMkLst>
            <pc:docMk/>
            <pc:sldMk cId="3570288813" sldId="296"/>
            <ac:spMk id="7" creationId="{0DB0B050-9469-41E5-9D25-DBDD8D932C24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8:32.891" v="845" actId="13926"/>
        <pc:sldMkLst>
          <pc:docMk/>
          <pc:sldMk cId="2889985051" sldId="297"/>
        </pc:sldMkLst>
        <pc:spChg chg="del">
          <ac:chgData name="HINCELIN Arnaud" userId="389ba79c-bdd4-4784-a2f7-705bf94ebc34" providerId="ADAL" clId="{CAAFE4ED-4D29-48AC-B4B7-B7BAFDDEB03C}" dt="2021-11-25T15:58:20.753" v="840" actId="478"/>
          <ac:spMkLst>
            <pc:docMk/>
            <pc:sldMk cId="2889985051" sldId="297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8:21.890" v="841" actId="478"/>
          <ac:spMkLst>
            <pc:docMk/>
            <pc:sldMk cId="2889985051" sldId="297"/>
            <ac:spMk id="6" creationId="{2459F51C-E36E-4CA7-B3B5-DF17DCAA81B8}"/>
          </ac:spMkLst>
        </pc:spChg>
        <pc:spChg chg="add mod">
          <ac:chgData name="HINCELIN Arnaud" userId="389ba79c-bdd4-4784-a2f7-705bf94ebc34" providerId="ADAL" clId="{CAAFE4ED-4D29-48AC-B4B7-B7BAFDDEB03C}" dt="2021-11-25T15:58:32.891" v="845" actId="13926"/>
          <ac:spMkLst>
            <pc:docMk/>
            <pc:sldMk cId="2889985051" sldId="297"/>
            <ac:spMk id="7" creationId="{06B4D4F0-8C25-41A5-97A0-9003FA06A5D4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8:45.710" v="850" actId="13926"/>
        <pc:sldMkLst>
          <pc:docMk/>
          <pc:sldMk cId="765101515" sldId="298"/>
        </pc:sldMkLst>
        <pc:spChg chg="del">
          <ac:chgData name="HINCELIN Arnaud" userId="389ba79c-bdd4-4784-a2f7-705bf94ebc34" providerId="ADAL" clId="{CAAFE4ED-4D29-48AC-B4B7-B7BAFDDEB03C}" dt="2021-11-25T15:58:38.338" v="846" actId="478"/>
          <ac:spMkLst>
            <pc:docMk/>
            <pc:sldMk cId="765101515" sldId="298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8:39.877" v="847" actId="478"/>
          <ac:spMkLst>
            <pc:docMk/>
            <pc:sldMk cId="765101515" sldId="298"/>
            <ac:spMk id="6" creationId="{0D1CA9E9-F6C7-419F-B820-6631996CCA5C}"/>
          </ac:spMkLst>
        </pc:spChg>
        <pc:spChg chg="add mod">
          <ac:chgData name="HINCELIN Arnaud" userId="389ba79c-bdd4-4784-a2f7-705bf94ebc34" providerId="ADAL" clId="{CAAFE4ED-4D29-48AC-B4B7-B7BAFDDEB03C}" dt="2021-11-25T15:58:45.710" v="850" actId="13926"/>
          <ac:spMkLst>
            <pc:docMk/>
            <pc:sldMk cId="765101515" sldId="298"/>
            <ac:spMk id="7" creationId="{B698D693-BE6F-46B6-B0F6-9478D61BFE2E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23:39:39.500" v="2138" actId="478"/>
        <pc:sldMkLst>
          <pc:docMk/>
          <pc:sldMk cId="2900558108" sldId="301"/>
        </pc:sldMkLst>
        <pc:spChg chg="add mod">
          <ac:chgData name="HINCELIN Arnaud" userId="389ba79c-bdd4-4784-a2f7-705bf94ebc34" providerId="ADAL" clId="{CAAFE4ED-4D29-48AC-B4B7-B7BAFDDEB03C}" dt="2021-11-25T23:23:50.145" v="1011" actId="113"/>
          <ac:spMkLst>
            <pc:docMk/>
            <pc:sldMk cId="2900558108" sldId="301"/>
            <ac:spMk id="2" creationId="{045A570F-A3C4-4F0E-B6A5-F1D8AC723915}"/>
          </ac:spMkLst>
        </pc:spChg>
        <pc:spChg chg="mod">
          <ac:chgData name="HINCELIN Arnaud" userId="389ba79c-bdd4-4784-a2f7-705bf94ebc34" providerId="ADAL" clId="{CAAFE4ED-4D29-48AC-B4B7-B7BAFDDEB03C}" dt="2021-11-25T23:21:54.746" v="876" actId="27636"/>
          <ac:spMkLst>
            <pc:docMk/>
            <pc:sldMk cId="2900558108" sldId="301"/>
            <ac:spMk id="4" creationId="{B69B5A93-D751-426A-980C-83EAE9884A1D}"/>
          </ac:spMkLst>
        </pc:spChg>
        <pc:spChg chg="add del mod">
          <ac:chgData name="HINCELIN Arnaud" userId="389ba79c-bdd4-4784-a2f7-705bf94ebc34" providerId="ADAL" clId="{CAAFE4ED-4D29-48AC-B4B7-B7BAFDDEB03C}" dt="2021-11-25T23:39:39.500" v="2138" actId="478"/>
          <ac:spMkLst>
            <pc:docMk/>
            <pc:sldMk cId="2900558108" sldId="301"/>
            <ac:spMk id="6" creationId="{5E07BFDA-2585-43A7-8F1B-3B31CD2DE883}"/>
          </ac:spMkLst>
        </pc:spChg>
        <pc:spChg chg="add mod">
          <ac:chgData name="HINCELIN Arnaud" userId="389ba79c-bdd4-4784-a2f7-705bf94ebc34" providerId="ADAL" clId="{CAAFE4ED-4D29-48AC-B4B7-B7BAFDDEB03C}" dt="2021-11-25T23:23:48.341" v="1010" actId="113"/>
          <ac:spMkLst>
            <pc:docMk/>
            <pc:sldMk cId="2900558108" sldId="301"/>
            <ac:spMk id="7" creationId="{2957CAEE-0CDD-4D5F-84EE-73B53F56E969}"/>
          </ac:spMkLst>
        </pc:spChg>
        <pc:picChg chg="mod">
          <ac:chgData name="HINCELIN Arnaud" userId="389ba79c-bdd4-4784-a2f7-705bf94ebc34" providerId="ADAL" clId="{CAAFE4ED-4D29-48AC-B4B7-B7BAFDDEB03C}" dt="2021-11-25T23:21:58.412" v="877" actId="1076"/>
          <ac:picMkLst>
            <pc:docMk/>
            <pc:sldMk cId="2900558108" sldId="301"/>
            <ac:picMk id="8" creationId="{F5845A87-BF7D-4E6E-9F02-02C52222D696}"/>
          </ac:picMkLst>
        </pc:picChg>
      </pc:sldChg>
      <pc:sldChg chg="addSp delSp modSp mod">
        <pc:chgData name="HINCELIN Arnaud" userId="389ba79c-bdd4-4784-a2f7-705bf94ebc34" providerId="ADAL" clId="{CAAFE4ED-4D29-48AC-B4B7-B7BAFDDEB03C}" dt="2021-11-25T23:24:26.808" v="1055" actId="20577"/>
        <pc:sldMkLst>
          <pc:docMk/>
          <pc:sldMk cId="609664725" sldId="302"/>
        </pc:sldMkLst>
        <pc:spChg chg="del">
          <ac:chgData name="HINCELIN Arnaud" userId="389ba79c-bdd4-4784-a2f7-705bf94ebc34" providerId="ADAL" clId="{CAAFE4ED-4D29-48AC-B4B7-B7BAFDDEB03C}" dt="2021-11-25T23:20:29.072" v="866" actId="478"/>
          <ac:spMkLst>
            <pc:docMk/>
            <pc:sldMk cId="609664725" sldId="302"/>
            <ac:spMk id="2" creationId="{1B1FED94-900C-43D1-8526-E8B68587112E}"/>
          </ac:spMkLst>
        </pc:spChg>
        <pc:spChg chg="add mod">
          <ac:chgData name="HINCELIN Arnaud" userId="389ba79c-bdd4-4784-a2f7-705bf94ebc34" providerId="ADAL" clId="{CAAFE4ED-4D29-48AC-B4B7-B7BAFDDEB03C}" dt="2021-11-25T23:24:26.808" v="1055" actId="20577"/>
          <ac:spMkLst>
            <pc:docMk/>
            <pc:sldMk cId="609664725" sldId="302"/>
            <ac:spMk id="8" creationId="{36B9467F-625B-4B13-9FF0-9F1D44E01BFF}"/>
          </ac:spMkLst>
        </pc:spChg>
        <pc:picChg chg="add mod">
          <ac:chgData name="HINCELIN Arnaud" userId="389ba79c-bdd4-4784-a2f7-705bf94ebc34" providerId="ADAL" clId="{CAAFE4ED-4D29-48AC-B4B7-B7BAFDDEB03C}" dt="2021-11-25T23:24:07.034" v="1016" actId="1076"/>
          <ac:picMkLst>
            <pc:docMk/>
            <pc:sldMk cId="609664725" sldId="302"/>
            <ac:picMk id="7" creationId="{45F40903-8F9B-45EB-B4F9-98DC3A040AF4}"/>
          </ac:picMkLst>
        </pc:picChg>
      </pc:sldChg>
      <pc:sldChg chg="delSp modSp add mod">
        <pc:chgData name="HINCELIN Arnaud" userId="389ba79c-bdd4-4784-a2f7-705bf94ebc34" providerId="ADAL" clId="{CAAFE4ED-4D29-48AC-B4B7-B7BAFDDEB03C}" dt="2021-11-25T23:37:20.015" v="2129" actId="20577"/>
        <pc:sldMkLst>
          <pc:docMk/>
          <pc:sldMk cId="38575154" sldId="306"/>
        </pc:sldMkLst>
        <pc:spChg chg="mod">
          <ac:chgData name="HINCELIN Arnaud" userId="389ba79c-bdd4-4784-a2f7-705bf94ebc34" providerId="ADAL" clId="{CAAFE4ED-4D29-48AC-B4B7-B7BAFDDEB03C}" dt="2021-11-25T23:31:08.563" v="1580" actId="27636"/>
          <ac:spMkLst>
            <pc:docMk/>
            <pc:sldMk cId="38575154" sldId="306"/>
            <ac:spMk id="4" creationId="{8F9B4E23-3D0B-418A-8107-6BB478E4C95C}"/>
          </ac:spMkLst>
        </pc:spChg>
        <pc:spChg chg="mod">
          <ac:chgData name="HINCELIN Arnaud" userId="389ba79c-bdd4-4784-a2f7-705bf94ebc34" providerId="ADAL" clId="{CAAFE4ED-4D29-48AC-B4B7-B7BAFDDEB03C}" dt="2021-11-25T23:37:20.015" v="2129" actId="20577"/>
          <ac:spMkLst>
            <pc:docMk/>
            <pc:sldMk cId="38575154" sldId="306"/>
            <ac:spMk id="8" creationId="{36B9467F-625B-4B13-9FF0-9F1D44E01BFF}"/>
          </ac:spMkLst>
        </pc:spChg>
        <pc:picChg chg="del">
          <ac:chgData name="HINCELIN Arnaud" userId="389ba79c-bdd4-4784-a2f7-705bf94ebc34" providerId="ADAL" clId="{CAAFE4ED-4D29-48AC-B4B7-B7BAFDDEB03C}" dt="2021-11-25T23:26:43.871" v="1057" actId="478"/>
          <ac:picMkLst>
            <pc:docMk/>
            <pc:sldMk cId="38575154" sldId="306"/>
            <ac:picMk id="7" creationId="{45F40903-8F9B-45EB-B4F9-98DC3A040AF4}"/>
          </ac:picMkLst>
        </pc:picChg>
      </pc:sldChg>
      <pc:sldChg chg="addSp delSp modSp add mod">
        <pc:chgData name="HINCELIN Arnaud" userId="389ba79c-bdd4-4784-a2f7-705bf94ebc34" providerId="ADAL" clId="{CAAFE4ED-4D29-48AC-B4B7-B7BAFDDEB03C}" dt="2021-11-26T00:28:15.487" v="3682" actId="1076"/>
        <pc:sldMkLst>
          <pc:docMk/>
          <pc:sldMk cId="4097754673" sldId="307"/>
        </pc:sldMkLst>
        <pc:spChg chg="mod">
          <ac:chgData name="HINCELIN Arnaud" userId="389ba79c-bdd4-4784-a2f7-705bf94ebc34" providerId="ADAL" clId="{CAAFE4ED-4D29-48AC-B4B7-B7BAFDDEB03C}" dt="2021-11-25T23:54:11.230" v="2249" actId="20577"/>
          <ac:spMkLst>
            <pc:docMk/>
            <pc:sldMk cId="4097754673" sldId="307"/>
            <ac:spMk id="4" creationId="{90094189-E679-478E-8318-F1972EB3A195}"/>
          </ac:spMkLst>
        </pc:spChg>
        <pc:spChg chg="del mod">
          <ac:chgData name="HINCELIN Arnaud" userId="389ba79c-bdd4-4784-a2f7-705bf94ebc34" providerId="ADAL" clId="{CAAFE4ED-4D29-48AC-B4B7-B7BAFDDEB03C}" dt="2021-11-26T00:19:32.245" v="3359" actId="478"/>
          <ac:spMkLst>
            <pc:docMk/>
            <pc:sldMk cId="4097754673" sldId="307"/>
            <ac:spMk id="7" creationId="{CE612612-26A0-4DC9-818F-540268875902}"/>
          </ac:spMkLst>
        </pc:spChg>
        <pc:spChg chg="add mod">
          <ac:chgData name="HINCELIN Arnaud" userId="389ba79c-bdd4-4784-a2f7-705bf94ebc34" providerId="ADAL" clId="{CAAFE4ED-4D29-48AC-B4B7-B7BAFDDEB03C}" dt="2021-11-26T00:28:15.487" v="3682" actId="1076"/>
          <ac:spMkLst>
            <pc:docMk/>
            <pc:sldMk cId="4097754673" sldId="307"/>
            <ac:spMk id="9" creationId="{12C3EFFD-FDC6-40AF-B843-50669763DC02}"/>
          </ac:spMkLst>
        </pc:spChg>
        <pc:picChg chg="del mod">
          <ac:chgData name="HINCELIN Arnaud" userId="389ba79c-bdd4-4784-a2f7-705bf94ebc34" providerId="ADAL" clId="{CAAFE4ED-4D29-48AC-B4B7-B7BAFDDEB03C}" dt="2021-11-26T00:18:59.092" v="3356" actId="478"/>
          <ac:picMkLst>
            <pc:docMk/>
            <pc:sldMk cId="4097754673" sldId="307"/>
            <ac:picMk id="6" creationId="{4677B8C2-0E9E-4509-88C5-A7C278FA4FD2}"/>
          </ac:picMkLst>
        </pc:picChg>
        <pc:picChg chg="add mod">
          <ac:chgData name="HINCELIN Arnaud" userId="389ba79c-bdd4-4784-a2f7-705bf94ebc34" providerId="ADAL" clId="{CAAFE4ED-4D29-48AC-B4B7-B7BAFDDEB03C}" dt="2021-11-26T00:19:39.059" v="3361" actId="1076"/>
          <ac:picMkLst>
            <pc:docMk/>
            <pc:sldMk cId="4097754673" sldId="307"/>
            <ac:picMk id="8" creationId="{DD2D09AD-C734-4954-8F2E-EAE40BBEDD8E}"/>
          </ac:picMkLst>
        </pc:picChg>
      </pc:sldChg>
    </pc:docChg>
  </pc:docChgLst>
  <pc:docChgLst>
    <pc:chgData name="BRIENT Nathan" userId="S::nathan.brient@reseau.eseo.fr::754b77c3-2e09-4b71-a988-2c80dc46e2f3" providerId="AD" clId="Web-{3A0DD0FC-710B-0343-1C19-D1E12659FBE0}"/>
    <pc:docChg chg="modSld">
      <pc:chgData name="BRIENT Nathan" userId="S::nathan.brient@reseau.eseo.fr::754b77c3-2e09-4b71-a988-2c80dc46e2f3" providerId="AD" clId="Web-{3A0DD0FC-710B-0343-1C19-D1E12659FBE0}" dt="2021-11-26T08:17:13.569" v="6" actId="20577"/>
      <pc:docMkLst>
        <pc:docMk/>
      </pc:docMkLst>
      <pc:sldChg chg="modSp">
        <pc:chgData name="BRIENT Nathan" userId="S::nathan.brient@reseau.eseo.fr::754b77c3-2e09-4b71-a988-2c80dc46e2f3" providerId="AD" clId="Web-{3A0DD0FC-710B-0343-1C19-D1E12659FBE0}" dt="2021-11-26T08:17:13.569" v="6" actId="20577"/>
        <pc:sldMkLst>
          <pc:docMk/>
          <pc:sldMk cId="2344578417" sldId="284"/>
        </pc:sldMkLst>
        <pc:spChg chg="mod">
          <ac:chgData name="BRIENT Nathan" userId="S::nathan.brient@reseau.eseo.fr::754b77c3-2e09-4b71-a988-2c80dc46e2f3" providerId="AD" clId="Web-{3A0DD0FC-710B-0343-1C19-D1E12659FBE0}" dt="2021-11-26T08:17:13.569" v="6" actId="20577"/>
          <ac:spMkLst>
            <pc:docMk/>
            <pc:sldMk cId="2344578417" sldId="284"/>
            <ac:spMk id="6" creationId="{FF4205AA-AFEE-4495-A3A8-83D59017F1D6}"/>
          </ac:spMkLst>
        </pc:spChg>
      </pc:sldChg>
    </pc:docChg>
  </pc:docChgLst>
  <pc:docChgLst>
    <pc:chgData name="BRIENT Nathan" userId="S::nathan.brient@reseau.eseo.fr::754b77c3-2e09-4b71-a988-2c80dc46e2f3" providerId="AD" clId="Web-{1F2D9111-1557-C2B5-1A0B-B34213EE628D}"/>
    <pc:docChg chg="addSld modSld">
      <pc:chgData name="BRIENT Nathan" userId="S::nathan.brient@reseau.eseo.fr::754b77c3-2e09-4b71-a988-2c80dc46e2f3" providerId="AD" clId="Web-{1F2D9111-1557-C2B5-1A0B-B34213EE628D}" dt="2021-11-25T13:30:30.122" v="80" actId="20577"/>
      <pc:docMkLst>
        <pc:docMk/>
      </pc:docMkLst>
      <pc:sldChg chg="addSp delSp modSp">
        <pc:chgData name="BRIENT Nathan" userId="S::nathan.brient@reseau.eseo.fr::754b77c3-2e09-4b71-a988-2c80dc46e2f3" providerId="AD" clId="Web-{1F2D9111-1557-C2B5-1A0B-B34213EE628D}" dt="2021-11-25T13:30:30.122" v="80" actId="20577"/>
        <pc:sldMkLst>
          <pc:docMk/>
          <pc:sldMk cId="383463022" sldId="275"/>
        </pc:sldMkLst>
        <pc:spChg chg="mod">
          <ac:chgData name="BRIENT Nathan" userId="S::nathan.brient@reseau.eseo.fr::754b77c3-2e09-4b71-a988-2c80dc46e2f3" providerId="AD" clId="Web-{1F2D9111-1557-C2B5-1A0B-B34213EE628D}" dt="2021-11-25T13:30:30.122" v="80" actId="20577"/>
          <ac:spMkLst>
            <pc:docMk/>
            <pc:sldMk cId="383463022" sldId="275"/>
            <ac:spMk id="6" creationId="{71021375-F2EE-4520-918A-F3E9B41F5671}"/>
          </ac:spMkLst>
        </pc:spChg>
        <pc:picChg chg="add del mod">
          <ac:chgData name="BRIENT Nathan" userId="S::nathan.brient@reseau.eseo.fr::754b77c3-2e09-4b71-a988-2c80dc46e2f3" providerId="AD" clId="Web-{1F2D9111-1557-C2B5-1A0B-B34213EE628D}" dt="2021-11-25T12:56:53.759" v="5"/>
          <ac:picMkLst>
            <pc:docMk/>
            <pc:sldMk cId="383463022" sldId="275"/>
            <ac:picMk id="2" creationId="{E400C326-5FF1-4AC9-86FA-BCB7DDAC7DCD}"/>
          </ac:picMkLst>
        </pc:picChg>
        <pc:picChg chg="del mod">
          <ac:chgData name="BRIENT Nathan" userId="S::nathan.brient@reseau.eseo.fr::754b77c3-2e09-4b71-a988-2c80dc46e2f3" providerId="AD" clId="Web-{1F2D9111-1557-C2B5-1A0B-B34213EE628D}" dt="2021-11-25T12:56:53.759" v="6"/>
          <ac:picMkLst>
            <pc:docMk/>
            <pc:sldMk cId="383463022" sldId="275"/>
            <ac:picMk id="9" creationId="{8DBD068C-E126-487F-8D77-34FEEBFB79F0}"/>
          </ac:picMkLst>
        </pc:picChg>
      </pc:sldChg>
      <pc:sldChg chg="addSp delSp modSp new">
        <pc:chgData name="BRIENT Nathan" userId="S::nathan.brient@reseau.eseo.fr::754b77c3-2e09-4b71-a988-2c80dc46e2f3" providerId="AD" clId="Web-{1F2D9111-1557-C2B5-1A0B-B34213EE628D}" dt="2021-11-25T12:59:06.575" v="25" actId="1076"/>
        <pc:sldMkLst>
          <pc:docMk/>
          <pc:sldMk cId="3089836931" sldId="279"/>
        </pc:sldMkLst>
        <pc:spChg chg="del">
          <ac:chgData name="BRIENT Nathan" userId="S::nathan.brient@reseau.eseo.fr::754b77c3-2e09-4b71-a988-2c80dc46e2f3" providerId="AD" clId="Web-{1F2D9111-1557-C2B5-1A0B-B34213EE628D}" dt="2021-11-25T12:56:55.353" v="7"/>
          <ac:spMkLst>
            <pc:docMk/>
            <pc:sldMk cId="3089836931" sldId="279"/>
            <ac:spMk id="2" creationId="{41BD967C-7100-4CB0-B8FB-E16337FE1DD4}"/>
          </ac:spMkLst>
        </pc:spChg>
        <pc:picChg chg="add mod ord">
          <ac:chgData name="BRIENT Nathan" userId="S::nathan.brient@reseau.eseo.fr::754b77c3-2e09-4b71-a988-2c80dc46e2f3" providerId="AD" clId="Web-{1F2D9111-1557-C2B5-1A0B-B34213EE628D}" dt="2021-11-25T12:57:02.181" v="14" actId="1076"/>
          <ac:picMkLst>
            <pc:docMk/>
            <pc:sldMk cId="3089836931" sldId="279"/>
            <ac:picMk id="6" creationId="{2583E586-6976-46FD-9764-CCF2CB274DD4}"/>
          </ac:picMkLst>
        </pc:picChg>
        <pc:picChg chg="add del mod">
          <ac:chgData name="BRIENT Nathan" userId="S::nathan.brient@reseau.eseo.fr::754b77c3-2e09-4b71-a988-2c80dc46e2f3" providerId="AD" clId="Web-{1F2D9111-1557-C2B5-1A0B-B34213EE628D}" dt="2021-11-25T12:58:58.981" v="18"/>
          <ac:picMkLst>
            <pc:docMk/>
            <pc:sldMk cId="3089836931" sldId="279"/>
            <ac:picMk id="7" creationId="{CA733A45-0153-4B1F-82EB-C86E6ABA6EB9}"/>
          </ac:picMkLst>
        </pc:picChg>
        <pc:picChg chg="add mod">
          <ac:chgData name="BRIENT Nathan" userId="S::nathan.brient@reseau.eseo.fr::754b77c3-2e09-4b71-a988-2c80dc46e2f3" providerId="AD" clId="Web-{1F2D9111-1557-C2B5-1A0B-B34213EE628D}" dt="2021-11-25T12:59:06.575" v="25" actId="1076"/>
          <ac:picMkLst>
            <pc:docMk/>
            <pc:sldMk cId="3089836931" sldId="279"/>
            <ac:picMk id="8" creationId="{3083E932-733D-4F3C-ADAA-533AE93B3DE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35DBA-2065-4375-A7EF-37B5E32288DA}" type="datetimeFigureOut">
              <a:rPr lang="fr-FR" smtClean="0"/>
              <a:t>17/01/2022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9A81-53F3-43A0-AD6D-F52EBFB5C9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00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9A81-53F3-43A0-AD6D-F52EBFB5C97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51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9A81-53F3-43A0-AD6D-F52EBFB5C97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50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9A81-53F3-43A0-AD6D-F52EBFB5C97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498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9A81-53F3-43A0-AD6D-F52EBFB5C97D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247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3424981" y="-1886848"/>
            <a:ext cx="5354159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363" y="2382169"/>
            <a:ext cx="8240299" cy="147002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 eaLnBrk="1" latinLnBrk="0" hangingPunct="1">
              <a:defRPr kumimoji="0" lang="fr-FR" sz="380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8362" y="4045820"/>
            <a:ext cx="7794252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fr-FR" sz="2400" b="0">
                <a:solidFill>
                  <a:srgbClr val="FFFFFF"/>
                </a:solidFill>
                <a:latin typeface="Diavlo Book" panose="02000000000000000000" pitchFamily="50" charset="0"/>
                <a:ea typeface="Roboto" pitchFamily="2" charset="0"/>
              </a:defRPr>
            </a:lvl1pPr>
            <a:lvl2pPr marL="54864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fr-FR"/>
              <a:t>Modifiez le style des sous-titres du masque</a:t>
            </a:r>
            <a:endParaRPr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564905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99" y="295603"/>
            <a:ext cx="3033653" cy="9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46608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2673060" y="-2673060"/>
            <a:ext cx="6858000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"/>
          <a:stretch/>
        </p:blipFill>
        <p:spPr>
          <a:xfrm>
            <a:off x="-1" y="-65936"/>
            <a:ext cx="3695945" cy="6923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24678" y="2995891"/>
            <a:ext cx="7823983" cy="147002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fr-FR" sz="340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305676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01" y="293760"/>
            <a:ext cx="2943161" cy="95904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666809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idx="1"/>
          </p:nvPr>
        </p:nvSpPr>
        <p:spPr>
          <a:xfrm>
            <a:off x="815414" y="1600200"/>
            <a:ext cx="11137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fr-FR"/>
              <a:t>Cliquez pour modifier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04512" y="6592267"/>
            <a:ext cx="1487488" cy="265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fr-FR" sz="1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9F97E3E2-7804-458A-A449-F6C55857A7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1584" y="53108"/>
            <a:ext cx="7584843" cy="87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</p:spTree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04512" y="6592267"/>
            <a:ext cx="1487488" cy="265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fr-FR"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9F97E3E2-7804-458A-A449-F6C55857A7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1584" y="53108"/>
            <a:ext cx="7584843" cy="87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</p:spTree>
    <p:extLst>
      <p:ext uri="{BB962C8B-B14F-4D97-AF65-F5344CB8AC3E}">
        <p14:creationId xmlns:p14="http://schemas.microsoft.com/office/powerpoint/2010/main" val="1166941123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04512" y="6592267"/>
            <a:ext cx="1487488" cy="265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fr-FR" sz="1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9F97E3E2-7804-458A-A449-F6C55857A70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flipH="1">
            <a:off x="2351584" y="935053"/>
            <a:ext cx="9840417" cy="64800"/>
          </a:xfrm>
          <a:prstGeom prst="rect">
            <a:avLst/>
          </a:prstGeom>
          <a:gradFill flip="none" rotWithShape="1">
            <a:gsLst>
              <a:gs pos="0">
                <a:srgbClr val="962051"/>
              </a:gs>
              <a:gs pos="99000">
                <a:srgbClr val="E8492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" y="342950"/>
            <a:ext cx="2159563" cy="752992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983765" y="6592267"/>
            <a:ext cx="4114800" cy="2592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Roboto Bk"/>
              </a:defRPr>
            </a:lvl1pPr>
          </a:lstStyle>
          <a:p>
            <a:r>
              <a:rPr lang="fr-FR"/>
              <a:t>Présentation ESEO</a:t>
            </a:r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2351583" y="59026"/>
            <a:ext cx="7584844" cy="87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8889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52" r:id="rId3"/>
    <p:sldLayoutId id="2147483663" r:id="rId4"/>
  </p:sldLayoutIdLst>
  <p:transition spd="slow">
    <p:wipe dir="d"/>
  </p:transition>
  <p:hf hdr="0" dt="0"/>
  <p:txStyles>
    <p:titleStyle>
      <a:lvl1pPr algn="ctr" defTabSz="1097280" rtl="0" eaLnBrk="1" latinLnBrk="0" hangingPunct="1">
        <a:spcBef>
          <a:spcPct val="0"/>
        </a:spcBef>
        <a:buNone/>
        <a:defRPr kumimoji="0" lang="fr-FR" sz="3400" b="1" kern="1200">
          <a:solidFill>
            <a:schemeClr val="tx1">
              <a:lumMod val="65000"/>
              <a:lumOff val="35000"/>
            </a:schemeClr>
          </a:solidFill>
          <a:latin typeface="Roboto Bk" pitchFamily="2" charset="0"/>
          <a:ea typeface="Roboto Bk" pitchFamily="2" charset="0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fr-FR" sz="2900" b="1" kern="1200">
          <a:solidFill>
            <a:schemeClr val="tx1">
              <a:lumMod val="65000"/>
              <a:lumOff val="35000"/>
            </a:schemeClr>
          </a:solidFill>
          <a:latin typeface="Roboto" pitchFamily="2" charset="0"/>
          <a:ea typeface="Roboto" pitchFamily="2" charset="0"/>
          <a:cs typeface="+mn-cs"/>
        </a:defRPr>
      </a:lvl1pPr>
      <a:lvl2pPr marL="960120" indent="-41148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fr-FR" sz="2400" b="0" kern="1200">
          <a:solidFill>
            <a:schemeClr val="tx1">
              <a:lumMod val="65000"/>
              <a:lumOff val="35000"/>
            </a:schemeClr>
          </a:solidFill>
          <a:latin typeface="Roboto Lt" pitchFamily="2" charset="0"/>
          <a:ea typeface="Roboto Lt" pitchFamily="2" charset="0"/>
          <a:cs typeface="+mn-cs"/>
        </a:defRPr>
      </a:lvl2pPr>
      <a:lvl3pPr marL="1440180" indent="-34290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fr-FR" sz="2200" b="0" kern="1200">
          <a:solidFill>
            <a:schemeClr val="tx1">
              <a:lumMod val="65000"/>
              <a:lumOff val="35000"/>
            </a:schemeClr>
          </a:solidFill>
          <a:latin typeface="Roboto Lt" pitchFamily="2" charset="0"/>
          <a:ea typeface="Roboto Lt" pitchFamily="2" charset="0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–"/>
        <a:defRPr kumimoji="0" lang="fr-FR" sz="2200" kern="1200">
          <a:solidFill>
            <a:schemeClr val="tx1">
              <a:lumMod val="65000"/>
              <a:lumOff val="35000"/>
            </a:schemeClr>
          </a:solidFill>
          <a:latin typeface="Roboto" pitchFamily="2" charset="0"/>
          <a:ea typeface="Roboto" pitchFamily="2" charset="0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»"/>
        <a:defRPr kumimoji="0" lang="fr-FR" sz="2200" kern="1200">
          <a:solidFill>
            <a:schemeClr val="tx1">
              <a:lumMod val="65000"/>
              <a:lumOff val="35000"/>
            </a:schemeClr>
          </a:solidFill>
          <a:latin typeface="Roboto" pitchFamily="2" charset="0"/>
          <a:ea typeface="Roboto" pitchFamily="2" charset="0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kumimoji="0" lang="fr-FR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kumimoji="0" lang="fr-FR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kumimoji="0" lang="fr-FR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kumimoji="0" lang="fr-FR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fr-FR"/>
      </a:defPPr>
      <a:lvl1pPr marL="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jpe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310590" y="2183010"/>
            <a:ext cx="7322436" cy="185102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b="1" err="1">
                <a:latin typeface="Diavlo Bold"/>
              </a:rPr>
              <a:t>Soutenance</a:t>
            </a:r>
            <a:r>
              <a:rPr lang="en-GB" b="1">
                <a:latin typeface="Diavlo Bold"/>
              </a:rPr>
              <a:t> de mi-</a:t>
            </a:r>
            <a:r>
              <a:rPr lang="en-GB" b="1" err="1">
                <a:latin typeface="Diavlo Bold"/>
              </a:rPr>
              <a:t>avancement</a:t>
            </a:r>
            <a:br>
              <a:rPr lang="en-GB" b="1">
                <a:latin typeface="Diavlo Bold"/>
              </a:rPr>
            </a:br>
            <a:br>
              <a:rPr lang="en-GB" b="1">
                <a:latin typeface="Diavlo Bold"/>
              </a:rPr>
            </a:br>
            <a:r>
              <a:rPr lang="en-GB" b="1" err="1">
                <a:latin typeface="Diavlo Bold"/>
              </a:rPr>
              <a:t>ScoutBOT</a:t>
            </a:r>
            <a:r>
              <a:rPr lang="en-GB" b="1">
                <a:latin typeface="Diavlo Bold"/>
              </a:rPr>
              <a:t> - PFE 2021/2022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310590" y="4435480"/>
            <a:ext cx="3646548" cy="488373"/>
          </a:xfrm>
        </p:spPr>
        <p:txBody>
          <a:bodyPr lIns="109728" tIns="54864" rIns="109728" bIns="54864" anchor="t">
            <a:normAutofit/>
          </a:bodyPr>
          <a:lstStyle/>
          <a:p>
            <a:r>
              <a:rPr lang="fr-FR" sz="2200">
                <a:latin typeface="Diavlo Book"/>
                <a:ea typeface="Roboto"/>
              </a:rPr>
              <a:t>Date : 26 novembre 2021</a:t>
            </a:r>
            <a:endParaRPr lang="fr-FR"/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88E1DD7-C443-4BCA-9FAE-499E0BED5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8" t="12432" r="24012" b="12738"/>
          <a:stretch/>
        </p:blipFill>
        <p:spPr>
          <a:xfrm>
            <a:off x="-356526" y="344555"/>
            <a:ext cx="1795583" cy="1483938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61F4EED6-8804-4F02-9E73-97FDE218C009}"/>
              </a:ext>
            </a:extLst>
          </p:cNvPr>
          <p:cNvSpPr txBox="1">
            <a:spLocks/>
          </p:cNvSpPr>
          <p:nvPr/>
        </p:nvSpPr>
        <p:spPr>
          <a:xfrm>
            <a:off x="228694" y="6406288"/>
            <a:ext cx="12037206" cy="488373"/>
          </a:xfrm>
          <a:prstGeom prst="rect">
            <a:avLst/>
          </a:prstGeom>
        </p:spPr>
        <p:txBody>
          <a:bodyPr lIns="109728" tIns="54864" rIns="109728" bIns="54864" anchor="t">
            <a:normAutofit/>
          </a:bodyPr>
          <a:lstStyle>
            <a:lvl1pPr marL="0" indent="0" algn="l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0" lang="fr-FR" sz="2400" b="0" kern="1200">
                <a:solidFill>
                  <a:srgbClr val="FFFFFF"/>
                </a:solidFill>
                <a:latin typeface="Diavlo Book" panose="02000000000000000000" pitchFamily="50" charset="0"/>
                <a:ea typeface="Roboto" pitchFamily="2" charset="0"/>
                <a:cs typeface="+mn-cs"/>
              </a:defRPr>
            </a:lvl1pPr>
            <a:lvl2pPr marL="548640" indent="0" algn="ctr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0" lang="fr-FR" sz="2400" b="0" kern="1200">
                <a:solidFill>
                  <a:schemeClr val="tx1">
                    <a:tint val="7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097280" indent="0" algn="ctr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0" lang="fr-FR" sz="2200" b="0" kern="1200">
                <a:solidFill>
                  <a:schemeClr val="tx1">
                    <a:tint val="7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4592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200" kern="12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19456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200" kern="12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74320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>
                <a:latin typeface="Diavlo Book"/>
                <a:ea typeface="Roboto"/>
              </a:rPr>
              <a:t>BRIENT Nathan, DUCLOS François, ARONDEL Martin, HINCELIN Arnaud, LE ROUX Adrien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2BF7B8-5A4F-491F-94B5-1040AC8C838D}"/>
              </a:ext>
            </a:extLst>
          </p:cNvPr>
          <p:cNvSpPr/>
          <p:nvPr/>
        </p:nvSpPr>
        <p:spPr>
          <a:xfrm>
            <a:off x="4088822" y="2062596"/>
            <a:ext cx="95250" cy="3273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0BDDF70-1C2D-417C-B59F-D749BF97AE3A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Cliquez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4159475513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fr-FR" b="0" cap="small">
                <a:solidFill>
                  <a:schemeClr val="tx1"/>
                </a:solidFill>
                <a:latin typeface="Roboto Bk"/>
              </a:rPr>
              <a:t>Présentation du projet (Incrément 2)</a:t>
            </a:r>
            <a:endParaRPr lang="en-US" b="0">
              <a:solidFill>
                <a:schemeClr val="tx1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7B10C328-0E11-4387-BAF8-4AC8E7128E3C}"/>
              </a:ext>
            </a:extLst>
          </p:cNvPr>
          <p:cNvGrpSpPr/>
          <p:nvPr/>
        </p:nvGrpSpPr>
        <p:grpSpPr>
          <a:xfrm>
            <a:off x="527669" y="2554877"/>
            <a:ext cx="2189506" cy="1807576"/>
            <a:chOff x="643035" y="2685874"/>
            <a:chExt cx="2189506" cy="1807576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BD87846D-CCCB-426B-8344-DB27C93EABDE}"/>
                </a:ext>
              </a:extLst>
            </p:cNvPr>
            <p:cNvSpPr/>
            <p:nvPr/>
          </p:nvSpPr>
          <p:spPr>
            <a:xfrm>
              <a:off x="643035" y="2685874"/>
              <a:ext cx="2189506" cy="1807576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Indoor-</a:t>
              </a:r>
              <a:r>
                <a:rPr lang="fr-FR" dirty="0" err="1">
                  <a:solidFill>
                    <a:schemeClr val="tx1"/>
                  </a:solidFill>
                </a:rPr>
                <a:t>positioning</a:t>
              </a:r>
              <a:r>
                <a:rPr lang="fr-FR" dirty="0">
                  <a:solidFill>
                    <a:schemeClr val="tx1"/>
                  </a:solidFill>
                </a:rPr>
                <a:t> </a:t>
              </a:r>
              <a:r>
                <a:rPr lang="fr-FR" b="1" dirty="0">
                  <a:solidFill>
                    <a:schemeClr val="tx1"/>
                  </a:solidFill>
                </a:rPr>
                <a:t>(V2)</a:t>
              </a:r>
              <a:endParaRPr lang="fr-FR" b="1" dirty="0">
                <a:solidFill>
                  <a:schemeClr val="tx1"/>
                </a:solidFill>
                <a:cs typeface="Calibri"/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07440449-6DB8-4E7A-BEFB-5B148863D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317" y="3429000"/>
              <a:ext cx="1571715" cy="103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3D7700D-0B26-4AD6-8214-9F63630829FA}"/>
              </a:ext>
            </a:extLst>
          </p:cNvPr>
          <p:cNvGrpSpPr/>
          <p:nvPr/>
        </p:nvGrpSpPr>
        <p:grpSpPr>
          <a:xfrm>
            <a:off x="2575678" y="1068219"/>
            <a:ext cx="2619234" cy="1416996"/>
            <a:chOff x="1364531" y="1597741"/>
            <a:chExt cx="2619234" cy="1416996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9AD4A47F-32FB-4686-8255-9B38BE72E24D}"/>
                </a:ext>
              </a:extLst>
            </p:cNvPr>
            <p:cNvSpPr/>
            <p:nvPr/>
          </p:nvSpPr>
          <p:spPr>
            <a:xfrm>
              <a:off x="1364531" y="1597741"/>
              <a:ext cx="2619234" cy="141699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Télécommande</a:t>
              </a: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13A75D2-6DC4-422E-AEF5-64A23CFA3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427" y="2001079"/>
              <a:ext cx="1513442" cy="98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E85FB-9874-46F0-A662-D2229AFADD9A}"/>
              </a:ext>
            </a:extLst>
          </p:cNvPr>
          <p:cNvGrpSpPr/>
          <p:nvPr/>
        </p:nvGrpSpPr>
        <p:grpSpPr>
          <a:xfrm>
            <a:off x="5311877" y="2601697"/>
            <a:ext cx="3135537" cy="2521259"/>
            <a:chOff x="4579181" y="3454005"/>
            <a:chExt cx="3135537" cy="25212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E68E0C0-575E-4A28-A8D3-65E50523096D}"/>
                </a:ext>
              </a:extLst>
            </p:cNvPr>
            <p:cNvSpPr/>
            <p:nvPr/>
          </p:nvSpPr>
          <p:spPr>
            <a:xfrm>
              <a:off x="4579181" y="3454005"/>
              <a:ext cx="3125580" cy="25212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619EDB8-4A1A-4A9C-B0AE-21FF2A84B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250" y="4945606"/>
              <a:ext cx="1513442" cy="98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ee the source image">
              <a:extLst>
                <a:ext uri="{FF2B5EF4-FFF2-40B4-BE49-F238E27FC236}">
                  <a16:creationId xmlns:a16="http://schemas.microsoft.com/office/drawing/2014/main" id="{361DB2FD-9A8F-48A9-9763-FE5EE5DFB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528" y="3496226"/>
              <a:ext cx="658012" cy="658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See the source image">
              <a:extLst>
                <a:ext uri="{FF2B5EF4-FFF2-40B4-BE49-F238E27FC236}">
                  <a16:creationId xmlns:a16="http://schemas.microsoft.com/office/drawing/2014/main" id="{6B5A6DF2-1BDF-4F86-8E53-756E1FC4A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3261" y="3496227"/>
              <a:ext cx="658011" cy="65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BBEE129-EA3F-4847-B5A4-3555711F210E}"/>
                </a:ext>
              </a:extLst>
            </p:cNvPr>
            <p:cNvCxnSpPr>
              <a:stCxn id="11" idx="0"/>
              <a:endCxn id="1026" idx="0"/>
            </p:cNvCxnSpPr>
            <p:nvPr/>
          </p:nvCxnSpPr>
          <p:spPr>
            <a:xfrm>
              <a:off x="6141971" y="3454005"/>
              <a:ext cx="0" cy="1491601"/>
            </a:xfrm>
            <a:prstGeom prst="line">
              <a:avLst/>
            </a:prstGeom>
            <a:ln w="28575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E8FA44A-04BB-42E0-A584-1E0A4E00E9D2}"/>
                </a:ext>
              </a:extLst>
            </p:cNvPr>
            <p:cNvSpPr txBox="1"/>
            <p:nvPr/>
          </p:nvSpPr>
          <p:spPr>
            <a:xfrm>
              <a:off x="6981660" y="3684947"/>
              <a:ext cx="39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M4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C8CF21B5-6581-47DD-9534-B4311681BAB5}"/>
                </a:ext>
              </a:extLst>
            </p:cNvPr>
            <p:cNvSpPr txBox="1"/>
            <p:nvPr/>
          </p:nvSpPr>
          <p:spPr>
            <a:xfrm>
              <a:off x="4966878" y="3684947"/>
              <a:ext cx="39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A7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6A78ED5-F5BF-44D7-8846-F1EE72AA49A2}"/>
                </a:ext>
              </a:extLst>
            </p:cNvPr>
            <p:cNvSpPr txBox="1"/>
            <p:nvPr/>
          </p:nvSpPr>
          <p:spPr>
            <a:xfrm>
              <a:off x="4590960" y="4215860"/>
              <a:ext cx="1411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/>
                <a:t>Microprocesseur</a:t>
              </a:r>
            </a:p>
            <a:p>
              <a:r>
                <a:rPr lang="fr-FR" sz="1400"/>
                <a:t>(OS basé Linux)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E6D20C1-5C7D-41AC-A652-26F91383C0F4}"/>
                </a:ext>
              </a:extLst>
            </p:cNvPr>
            <p:cNvSpPr txBox="1"/>
            <p:nvPr/>
          </p:nvSpPr>
          <p:spPr>
            <a:xfrm>
              <a:off x="6298240" y="4206678"/>
              <a:ext cx="141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/>
                <a:t>Microcontrôleur</a:t>
              </a:r>
            </a:p>
          </p:txBody>
        </p:sp>
        <p:pic>
          <p:nvPicPr>
            <p:cNvPr id="1042" name="Picture 18" descr="See the source image">
              <a:extLst>
                <a:ext uri="{FF2B5EF4-FFF2-40B4-BE49-F238E27FC236}">
                  <a16:creationId xmlns:a16="http://schemas.microsoft.com/office/drawing/2014/main" id="{0468C8AA-5556-468B-8C37-C6C153A9B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694" y="4800702"/>
              <a:ext cx="604103" cy="604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See the source image">
              <a:extLst>
                <a:ext uri="{FF2B5EF4-FFF2-40B4-BE49-F238E27FC236}">
                  <a16:creationId xmlns:a16="http://schemas.microsoft.com/office/drawing/2014/main" id="{BA77A5B5-0A2E-45F1-8C41-D154A9901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553" y="4771240"/>
              <a:ext cx="635617" cy="62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6EDA335-0D7E-4A88-A25A-15302B62EA7D}"/>
              </a:ext>
            </a:extLst>
          </p:cNvPr>
          <p:cNvSpPr/>
          <p:nvPr/>
        </p:nvSpPr>
        <p:spPr>
          <a:xfrm>
            <a:off x="9625057" y="1325677"/>
            <a:ext cx="2134069" cy="14474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Centrale inertielle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213B10A-3DE4-4528-8F3E-ED609420C544}"/>
              </a:ext>
            </a:extLst>
          </p:cNvPr>
          <p:cNvGrpSpPr/>
          <p:nvPr/>
        </p:nvGrpSpPr>
        <p:grpSpPr>
          <a:xfrm>
            <a:off x="585055" y="4480791"/>
            <a:ext cx="2189506" cy="1339096"/>
            <a:chOff x="8485342" y="4847543"/>
            <a:chExt cx="2189506" cy="1339096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D1F2E918-F47E-4932-B8AB-FA75F9DEA8DE}"/>
                </a:ext>
              </a:extLst>
            </p:cNvPr>
            <p:cNvSpPr/>
            <p:nvPr/>
          </p:nvSpPr>
          <p:spPr>
            <a:xfrm>
              <a:off x="8485342" y="4847543"/>
              <a:ext cx="2189506" cy="13390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LIDAR</a:t>
              </a: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r>
                <a:rPr lang="fr-FR"/>
                <a:t> 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94C1347-930E-427F-9776-823C0AF4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721" y="5275038"/>
              <a:ext cx="914748" cy="762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B82C282-3D9C-486D-A08A-B18F8EFAE808}"/>
              </a:ext>
            </a:extLst>
          </p:cNvPr>
          <p:cNvSpPr/>
          <p:nvPr/>
        </p:nvSpPr>
        <p:spPr>
          <a:xfrm>
            <a:off x="9348243" y="3429000"/>
            <a:ext cx="2514688" cy="144743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Moteurs et puissance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9963764-3DDF-48EF-AE3C-9091BB965E35}"/>
              </a:ext>
            </a:extLst>
          </p:cNvPr>
          <p:cNvGrpSpPr/>
          <p:nvPr/>
        </p:nvGrpSpPr>
        <p:grpSpPr>
          <a:xfrm>
            <a:off x="3231919" y="5263515"/>
            <a:ext cx="2134069" cy="1447437"/>
            <a:chOff x="3584912" y="5252152"/>
            <a:chExt cx="2134069" cy="1447437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B77C48CD-40A5-4D31-B7E1-CD76020AA4E3}"/>
                </a:ext>
              </a:extLst>
            </p:cNvPr>
            <p:cNvSpPr/>
            <p:nvPr/>
          </p:nvSpPr>
          <p:spPr>
            <a:xfrm>
              <a:off x="3584912" y="5252152"/>
              <a:ext cx="2134069" cy="1447437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Commande vocale</a:t>
              </a: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C3538B70-B095-4844-8433-11236E600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113" y="5638800"/>
              <a:ext cx="944799" cy="953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6B3A5148-ABFB-461A-ABD9-F085C33380FE}"/>
              </a:ext>
            </a:extLst>
          </p:cNvPr>
          <p:cNvSpPr/>
          <p:nvPr/>
        </p:nvSpPr>
        <p:spPr>
          <a:xfrm>
            <a:off x="9078989" y="5197032"/>
            <a:ext cx="2514688" cy="14474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Batterie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99E4638F-0157-4B0F-B3C3-DD9115F2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238" y="1714968"/>
            <a:ext cx="10477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5F2270D6-4477-44D6-A66B-6B538D2B4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731" y="3721966"/>
            <a:ext cx="1127428" cy="104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FD46EAFD-2A5F-48EC-AE21-E1522BCCA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406" y="5537116"/>
            <a:ext cx="1205457" cy="97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F284B6E-B606-47AE-BC4B-67DAB5CF6BF0}"/>
              </a:ext>
            </a:extLst>
          </p:cNvPr>
          <p:cNvCxnSpPr>
            <a:stCxn id="14" idx="3"/>
          </p:cNvCxnSpPr>
          <p:nvPr/>
        </p:nvCxnSpPr>
        <p:spPr>
          <a:xfrm>
            <a:off x="5194912" y="1776717"/>
            <a:ext cx="701511" cy="8249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4CC8584-D427-4215-A77B-77185E2B2A2B}"/>
              </a:ext>
            </a:extLst>
          </p:cNvPr>
          <p:cNvCxnSpPr>
            <a:cxnSpLocks/>
          </p:cNvCxnSpPr>
          <p:nvPr/>
        </p:nvCxnSpPr>
        <p:spPr>
          <a:xfrm>
            <a:off x="2717175" y="3458665"/>
            <a:ext cx="2584745" cy="35530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D129C8E6-2790-477B-9E70-DBA76D106EC6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774561" y="4362453"/>
            <a:ext cx="2512613" cy="78788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4DB09BD3-668F-4EC5-B92F-A443079E9C30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298954" y="4787417"/>
            <a:ext cx="1005638" cy="476098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A641C693-329F-4BC1-AE45-B617D73DB673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8338847" y="2049396"/>
            <a:ext cx="1286210" cy="700881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4CC52A0-4E9C-49C4-8072-4921A166EE7C}"/>
              </a:ext>
            </a:extLst>
          </p:cNvPr>
          <p:cNvCxnSpPr>
            <a:cxnSpLocks/>
            <a:stCxn id="11" idx="3"/>
            <a:endCxn id="36" idx="1"/>
          </p:cNvCxnSpPr>
          <p:nvPr/>
        </p:nvCxnSpPr>
        <p:spPr>
          <a:xfrm>
            <a:off x="8437457" y="3862327"/>
            <a:ext cx="910786" cy="290392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71774C35-0E9B-41AC-9C28-8D9F9E848060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437457" y="4787417"/>
            <a:ext cx="641532" cy="1133334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14CE36F-74C5-4C1B-89B3-7208BD7AECBD}"/>
              </a:ext>
            </a:extLst>
          </p:cNvPr>
          <p:cNvSpPr/>
          <p:nvPr/>
        </p:nvSpPr>
        <p:spPr>
          <a:xfrm>
            <a:off x="298670" y="1144577"/>
            <a:ext cx="1925870" cy="128291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cs typeface="Calibri"/>
              </a:rPr>
              <a:t>Application </a:t>
            </a:r>
            <a:r>
              <a:rPr lang="fr-FR" b="1" dirty="0">
                <a:solidFill>
                  <a:schemeClr val="tx1"/>
                </a:solidFill>
                <a:cs typeface="Calibri"/>
              </a:rPr>
              <a:t>(V2)</a:t>
            </a:r>
          </a:p>
          <a:p>
            <a:pPr algn="ctr"/>
            <a:endParaRPr lang="fr-FR">
              <a:solidFill>
                <a:schemeClr val="tx1"/>
              </a:solidFill>
              <a:cs typeface="Calibri"/>
            </a:endParaRPr>
          </a:p>
          <a:p>
            <a:pPr algn="ctr"/>
            <a:endParaRPr lang="fr-FR">
              <a:solidFill>
                <a:schemeClr val="tx1"/>
              </a:solidFill>
              <a:cs typeface="Calibri"/>
            </a:endParaRPr>
          </a:p>
          <a:p>
            <a:pPr algn="ctr"/>
            <a:endParaRPr lang="fr-FR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0F5C7F7-968D-4024-9EFB-FA5000E488DA}"/>
              </a:ext>
            </a:extLst>
          </p:cNvPr>
          <p:cNvCxnSpPr>
            <a:cxnSpLocks/>
          </p:cNvCxnSpPr>
          <p:nvPr/>
        </p:nvCxnSpPr>
        <p:spPr>
          <a:xfrm flipV="1">
            <a:off x="2228887" y="1771468"/>
            <a:ext cx="339286" cy="21335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323057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6BD7-B2C7-4EF2-BE9F-B180DC292DA3}"/>
              </a:ext>
            </a:extLst>
          </p:cNvPr>
          <p:cNvSpPr txBox="1"/>
          <p:nvPr/>
        </p:nvSpPr>
        <p:spPr>
          <a:xfrm>
            <a:off x="4211499" y="1512837"/>
            <a:ext cx="777413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  <a:cs typeface="Calibri"/>
              </a:rPr>
              <a:t>1. Objectifs du projet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2. Gestion de projet</a:t>
            </a:r>
            <a:endParaRPr lang="fr-FR" sz="2000" dirty="0">
              <a:solidFill>
                <a:schemeClr val="bg2"/>
              </a:solidFill>
              <a:cs typeface="Calibri"/>
            </a:endParaRP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3. Présentation et résultats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3.1. Indoor </a:t>
            </a:r>
            <a:r>
              <a:rPr lang="fr-FR" sz="2800" dirty="0" err="1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positioning</a:t>
            </a:r>
            <a:endParaRPr lang="fr-FR" sz="2800" dirty="0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3.2. Lidar mapping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3.4.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Hardware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Software 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4. Prise de décision suite aux avancements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5. Poster</a:t>
            </a:r>
          </a:p>
        </p:txBody>
      </p:sp>
    </p:spTree>
    <p:extLst>
      <p:ext uri="{BB962C8B-B14F-4D97-AF65-F5344CB8AC3E}">
        <p14:creationId xmlns:p14="http://schemas.microsoft.com/office/powerpoint/2010/main" val="1758801443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09857" cy="876028"/>
          </a:xfrm>
        </p:spPr>
        <p:txBody>
          <a:bodyPr>
            <a:normAutofit fontScale="90000"/>
          </a:bodyPr>
          <a:lstStyle/>
          <a:p>
            <a:pPr marL="457200" lvl="1" algn="l"/>
            <a:r>
              <a:rPr lang="fr-FR" sz="3400" dirty="0">
                <a:latin typeface="roboto bk"/>
              </a:rPr>
              <a:t>Indoor positioning : Matériels et logiciels utilisés</a:t>
            </a:r>
            <a:endParaRPr lang="fr-FR" sz="3400" dirty="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8" name="Image 8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CAA30FB-2FCB-4861-AFB9-F41089F4B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1" t="13505" r="18669" b="13183"/>
          <a:stretch/>
        </p:blipFill>
        <p:spPr>
          <a:xfrm>
            <a:off x="1096241" y="1899805"/>
            <a:ext cx="3912585" cy="2503750"/>
          </a:xfrm>
          <a:prstGeom prst="rect">
            <a:avLst/>
          </a:prstGeom>
        </p:spPr>
      </p:pic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4F4A77-6F86-47BC-AC28-110A8019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847" y="1360343"/>
            <a:ext cx="1727489" cy="405246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E21CFE9-C398-44A4-A714-08A473F70182}"/>
              </a:ext>
            </a:extLst>
          </p:cNvPr>
          <p:cNvCxnSpPr>
            <a:cxnSpLocks/>
          </p:cNvCxnSpPr>
          <p:nvPr/>
        </p:nvCxnSpPr>
        <p:spPr>
          <a:xfrm>
            <a:off x="5803321" y="1274618"/>
            <a:ext cx="0" cy="5000676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7DECE88-7DD8-4D05-89E5-4A745251EE8B}"/>
              </a:ext>
            </a:extLst>
          </p:cNvPr>
          <p:cNvSpPr txBox="1"/>
          <p:nvPr/>
        </p:nvSpPr>
        <p:spPr>
          <a:xfrm>
            <a:off x="2174298" y="4746047"/>
            <a:ext cx="14703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STM32 WB55</a:t>
            </a:r>
          </a:p>
        </p:txBody>
      </p:sp>
      <p:pic>
        <p:nvPicPr>
          <p:cNvPr id="12" name="Image 12" descr="Une image contenant table&#10;&#10;Description générée automatiquement">
            <a:extLst>
              <a:ext uri="{FF2B5EF4-FFF2-40B4-BE49-F238E27FC236}">
                <a16:creationId xmlns:a16="http://schemas.microsoft.com/office/drawing/2014/main" id="{4398E29A-E2DA-442C-AE7F-252FA80E1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63" y="1712769"/>
            <a:ext cx="4925290" cy="38048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DA048C-055C-4048-9EFE-7573E1BF53CC}"/>
              </a:ext>
            </a:extLst>
          </p:cNvPr>
          <p:cNvSpPr/>
          <p:nvPr/>
        </p:nvSpPr>
        <p:spPr>
          <a:xfrm>
            <a:off x="6210299" y="3941619"/>
            <a:ext cx="5022270" cy="303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F60C56-5FE2-42C9-A007-33C978592517}"/>
              </a:ext>
            </a:extLst>
          </p:cNvPr>
          <p:cNvSpPr/>
          <p:nvPr/>
        </p:nvSpPr>
        <p:spPr>
          <a:xfrm>
            <a:off x="6210299" y="3093026"/>
            <a:ext cx="5022270" cy="259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034C30-19D4-4BA8-A942-6948E84FA6A0}"/>
              </a:ext>
            </a:extLst>
          </p:cNvPr>
          <p:cNvSpPr/>
          <p:nvPr/>
        </p:nvSpPr>
        <p:spPr>
          <a:xfrm>
            <a:off x="6210298" y="4989366"/>
            <a:ext cx="5022270" cy="259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63022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95716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 dirty="0">
                <a:latin typeface="roboto bk"/>
              </a:rPr>
              <a:t>Indoor positioning : Solutions trouvées</a:t>
            </a:r>
            <a:endParaRPr lang="fr-FR" sz="3400" dirty="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AD1022-AB29-43B7-8051-00B1FB7B6622}"/>
              </a:ext>
            </a:extLst>
          </p:cNvPr>
          <p:cNvSpPr/>
          <p:nvPr/>
        </p:nvSpPr>
        <p:spPr>
          <a:xfrm>
            <a:off x="1270503" y="24794510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4509A-AB3F-472D-94C8-8D038A6339AA}"/>
              </a:ext>
            </a:extLst>
          </p:cNvPr>
          <p:cNvSpPr/>
          <p:nvPr/>
        </p:nvSpPr>
        <p:spPr>
          <a:xfrm>
            <a:off x="1270503" y="24794510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12" name="Graphique 27" descr="Antenne relais téléphonique avec un remplissage uni">
            <a:extLst>
              <a:ext uri="{FF2B5EF4-FFF2-40B4-BE49-F238E27FC236}">
                <a16:creationId xmlns:a16="http://schemas.microsoft.com/office/drawing/2014/main" id="{9B67BC3B-1D87-41AC-993A-46E073B0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09" y="24933207"/>
            <a:ext cx="337648" cy="3131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0717FFC-ABAF-4444-80A9-7635031A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2595066" y="25790773"/>
            <a:ext cx="376951" cy="37451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51C13B2-E15C-4D1C-B06F-0A30F097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26214" y="25760784"/>
            <a:ext cx="332928" cy="368042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CD72FFB-E0FD-4733-AFDD-716E5E5B2D88}"/>
              </a:ext>
            </a:extLst>
          </p:cNvPr>
          <p:cNvCxnSpPr>
            <a:cxnSpLocks/>
          </p:cNvCxnSpPr>
          <p:nvPr/>
        </p:nvCxnSpPr>
        <p:spPr>
          <a:xfrm flipH="1">
            <a:off x="1750530" y="26120402"/>
            <a:ext cx="894795" cy="6491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56569AF-7637-4BDA-8589-66E704FEE8E6}"/>
              </a:ext>
            </a:extLst>
          </p:cNvPr>
          <p:cNvCxnSpPr>
            <a:cxnSpLocks/>
          </p:cNvCxnSpPr>
          <p:nvPr/>
        </p:nvCxnSpPr>
        <p:spPr>
          <a:xfrm flipH="1" flipV="1">
            <a:off x="1697802" y="25240920"/>
            <a:ext cx="894795" cy="6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2A7ADCA-B3F6-4B0A-972D-60C3E520E468}"/>
              </a:ext>
            </a:extLst>
          </p:cNvPr>
          <p:cNvCxnSpPr>
            <a:cxnSpLocks/>
          </p:cNvCxnSpPr>
          <p:nvPr/>
        </p:nvCxnSpPr>
        <p:spPr>
          <a:xfrm flipV="1">
            <a:off x="3002541" y="25140983"/>
            <a:ext cx="1863883" cy="75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764509A-AB3F-472D-94C8-8D038A6339AA}"/>
              </a:ext>
            </a:extLst>
          </p:cNvPr>
          <p:cNvSpPr/>
          <p:nvPr/>
        </p:nvSpPr>
        <p:spPr>
          <a:xfrm>
            <a:off x="1413378" y="24937385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19" name="Graphique 27" descr="Antenne relais téléphonique avec un remplissage uni">
            <a:extLst>
              <a:ext uri="{FF2B5EF4-FFF2-40B4-BE49-F238E27FC236}">
                <a16:creationId xmlns:a16="http://schemas.microsoft.com/office/drawing/2014/main" id="{9B67BC3B-1D87-41AC-993A-46E073B0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6184" y="25076082"/>
            <a:ext cx="337648" cy="31314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0717FFC-ABAF-4444-80A9-7635031A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2737941" y="25933648"/>
            <a:ext cx="376951" cy="37451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51C13B2-E15C-4D1C-B06F-0A30F097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69089" y="25903659"/>
            <a:ext cx="332928" cy="368042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CD72FFB-E0FD-4733-AFDD-716E5E5B2D88}"/>
              </a:ext>
            </a:extLst>
          </p:cNvPr>
          <p:cNvCxnSpPr>
            <a:cxnSpLocks/>
          </p:cNvCxnSpPr>
          <p:nvPr/>
        </p:nvCxnSpPr>
        <p:spPr>
          <a:xfrm flipH="1">
            <a:off x="1893405" y="26263277"/>
            <a:ext cx="894795" cy="6491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56569AF-7637-4BDA-8589-66E704FEE8E6}"/>
              </a:ext>
            </a:extLst>
          </p:cNvPr>
          <p:cNvCxnSpPr>
            <a:cxnSpLocks/>
          </p:cNvCxnSpPr>
          <p:nvPr/>
        </p:nvCxnSpPr>
        <p:spPr>
          <a:xfrm flipH="1" flipV="1">
            <a:off x="1840677" y="25383795"/>
            <a:ext cx="894795" cy="6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2A7ADCA-B3F6-4B0A-972D-60C3E520E468}"/>
              </a:ext>
            </a:extLst>
          </p:cNvPr>
          <p:cNvCxnSpPr>
            <a:cxnSpLocks/>
          </p:cNvCxnSpPr>
          <p:nvPr/>
        </p:nvCxnSpPr>
        <p:spPr>
          <a:xfrm flipV="1">
            <a:off x="3145416" y="25283858"/>
            <a:ext cx="1863883" cy="75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764509A-AB3F-472D-94C8-8D038A6339AA}"/>
              </a:ext>
            </a:extLst>
          </p:cNvPr>
          <p:cNvSpPr/>
          <p:nvPr/>
        </p:nvSpPr>
        <p:spPr>
          <a:xfrm>
            <a:off x="1556253" y="25080260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26" name="Graphique 27" descr="Antenne relais téléphonique avec un remplissage uni">
            <a:extLst>
              <a:ext uri="{FF2B5EF4-FFF2-40B4-BE49-F238E27FC236}">
                <a16:creationId xmlns:a16="http://schemas.microsoft.com/office/drawing/2014/main" id="{9B67BC3B-1D87-41AC-993A-46E073B0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9059" y="25218957"/>
            <a:ext cx="337648" cy="31314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0717FFC-ABAF-4444-80A9-7635031A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2880816" y="26076523"/>
            <a:ext cx="376951" cy="37451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51C13B2-E15C-4D1C-B06F-0A30F097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11964" y="26046534"/>
            <a:ext cx="332928" cy="368042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CD72FFB-E0FD-4733-AFDD-716E5E5B2D88}"/>
              </a:ext>
            </a:extLst>
          </p:cNvPr>
          <p:cNvCxnSpPr>
            <a:cxnSpLocks/>
          </p:cNvCxnSpPr>
          <p:nvPr/>
        </p:nvCxnSpPr>
        <p:spPr>
          <a:xfrm flipH="1">
            <a:off x="2036280" y="26406152"/>
            <a:ext cx="894795" cy="6491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56569AF-7637-4BDA-8589-66E704FEE8E6}"/>
              </a:ext>
            </a:extLst>
          </p:cNvPr>
          <p:cNvCxnSpPr>
            <a:cxnSpLocks/>
          </p:cNvCxnSpPr>
          <p:nvPr/>
        </p:nvCxnSpPr>
        <p:spPr>
          <a:xfrm flipH="1" flipV="1">
            <a:off x="1983552" y="25526670"/>
            <a:ext cx="894795" cy="6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32A7ADCA-B3F6-4B0A-972D-60C3E520E468}"/>
              </a:ext>
            </a:extLst>
          </p:cNvPr>
          <p:cNvCxnSpPr>
            <a:cxnSpLocks/>
          </p:cNvCxnSpPr>
          <p:nvPr/>
        </p:nvCxnSpPr>
        <p:spPr>
          <a:xfrm flipV="1">
            <a:off x="3288291" y="25426733"/>
            <a:ext cx="1863883" cy="75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64509A-AB3F-472D-94C8-8D038A6339AA}"/>
              </a:ext>
            </a:extLst>
          </p:cNvPr>
          <p:cNvSpPr/>
          <p:nvPr/>
        </p:nvSpPr>
        <p:spPr>
          <a:xfrm>
            <a:off x="1699128" y="25223135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33" name="Graphique 27" descr="Antenne relais téléphonique avec un remplissage uni">
            <a:extLst>
              <a:ext uri="{FF2B5EF4-FFF2-40B4-BE49-F238E27FC236}">
                <a16:creationId xmlns:a16="http://schemas.microsoft.com/office/drawing/2014/main" id="{9B67BC3B-1D87-41AC-993A-46E073B0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1934" y="25361832"/>
            <a:ext cx="337648" cy="31314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0717FFC-ABAF-4444-80A9-7635031A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3023691" y="26219398"/>
            <a:ext cx="376951" cy="37451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51C13B2-E15C-4D1C-B06F-0A30F097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54839" y="26189409"/>
            <a:ext cx="332928" cy="368042"/>
          </a:xfrm>
          <a:prstGeom prst="rect">
            <a:avLst/>
          </a:prstGeom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4CD72FFB-E0FD-4733-AFDD-716E5E5B2D88}"/>
              </a:ext>
            </a:extLst>
          </p:cNvPr>
          <p:cNvCxnSpPr>
            <a:cxnSpLocks/>
          </p:cNvCxnSpPr>
          <p:nvPr/>
        </p:nvCxnSpPr>
        <p:spPr>
          <a:xfrm flipH="1">
            <a:off x="2179155" y="26549027"/>
            <a:ext cx="894795" cy="6491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56569AF-7637-4BDA-8589-66E704FEE8E6}"/>
              </a:ext>
            </a:extLst>
          </p:cNvPr>
          <p:cNvCxnSpPr>
            <a:cxnSpLocks/>
          </p:cNvCxnSpPr>
          <p:nvPr/>
        </p:nvCxnSpPr>
        <p:spPr>
          <a:xfrm flipH="1" flipV="1">
            <a:off x="2126427" y="25669545"/>
            <a:ext cx="894795" cy="6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32A7ADCA-B3F6-4B0A-972D-60C3E520E468}"/>
              </a:ext>
            </a:extLst>
          </p:cNvPr>
          <p:cNvCxnSpPr>
            <a:cxnSpLocks/>
          </p:cNvCxnSpPr>
          <p:nvPr/>
        </p:nvCxnSpPr>
        <p:spPr>
          <a:xfrm flipV="1">
            <a:off x="3431166" y="25569608"/>
            <a:ext cx="1863883" cy="75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764509A-AB3F-472D-94C8-8D038A6339AA}"/>
              </a:ext>
            </a:extLst>
          </p:cNvPr>
          <p:cNvSpPr/>
          <p:nvPr/>
        </p:nvSpPr>
        <p:spPr>
          <a:xfrm>
            <a:off x="1842003" y="25366010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40" name="Graphique 27" descr="Antenne relais téléphonique avec un remplissage uni">
            <a:extLst>
              <a:ext uri="{FF2B5EF4-FFF2-40B4-BE49-F238E27FC236}">
                <a16:creationId xmlns:a16="http://schemas.microsoft.com/office/drawing/2014/main" id="{9B67BC3B-1D87-41AC-993A-46E073B0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809" y="25504707"/>
            <a:ext cx="337648" cy="31314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0717FFC-ABAF-4444-80A9-7635031A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3166566" y="26362273"/>
            <a:ext cx="376951" cy="374512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451C13B2-E15C-4D1C-B06F-0A30F097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97714" y="26332284"/>
            <a:ext cx="332928" cy="368042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D72FFB-E0FD-4733-AFDD-716E5E5B2D88}"/>
              </a:ext>
            </a:extLst>
          </p:cNvPr>
          <p:cNvCxnSpPr>
            <a:cxnSpLocks/>
          </p:cNvCxnSpPr>
          <p:nvPr/>
        </p:nvCxnSpPr>
        <p:spPr>
          <a:xfrm flipH="1">
            <a:off x="2322030" y="26691902"/>
            <a:ext cx="894795" cy="6491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256569AF-7637-4BDA-8589-66E704FEE8E6}"/>
              </a:ext>
            </a:extLst>
          </p:cNvPr>
          <p:cNvCxnSpPr>
            <a:cxnSpLocks/>
          </p:cNvCxnSpPr>
          <p:nvPr/>
        </p:nvCxnSpPr>
        <p:spPr>
          <a:xfrm flipH="1" flipV="1">
            <a:off x="2269302" y="25812420"/>
            <a:ext cx="894795" cy="6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2A7ADCA-B3F6-4B0A-972D-60C3E520E468}"/>
              </a:ext>
            </a:extLst>
          </p:cNvPr>
          <p:cNvCxnSpPr>
            <a:cxnSpLocks/>
          </p:cNvCxnSpPr>
          <p:nvPr/>
        </p:nvCxnSpPr>
        <p:spPr>
          <a:xfrm flipV="1">
            <a:off x="3574041" y="25712483"/>
            <a:ext cx="1863883" cy="75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1FC617D-44DA-4A0A-AE67-7074FE88877E}"/>
              </a:ext>
            </a:extLst>
          </p:cNvPr>
          <p:cNvSpPr/>
          <p:nvPr/>
        </p:nvSpPr>
        <p:spPr>
          <a:xfrm>
            <a:off x="3855027" y="1265958"/>
            <a:ext cx="4623954" cy="363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cs typeface="Calibri"/>
              </a:rPr>
              <a:t>Solution N°1: indoor positioning à 3 Beacons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59A80EAF-4C89-483C-B544-5AC26CBDFEB7}"/>
              </a:ext>
            </a:extLst>
          </p:cNvPr>
          <p:cNvCxnSpPr/>
          <p:nvPr/>
        </p:nvCxnSpPr>
        <p:spPr>
          <a:xfrm>
            <a:off x="6141026" y="1750868"/>
            <a:ext cx="51955" cy="448540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F292FBB7-0831-45DD-885C-93034FDE79CE}"/>
              </a:ext>
            </a:extLst>
          </p:cNvPr>
          <p:cNvGrpSpPr/>
          <p:nvPr/>
        </p:nvGrpSpPr>
        <p:grpSpPr>
          <a:xfrm>
            <a:off x="6925540" y="1842654"/>
            <a:ext cx="4623955" cy="1965613"/>
            <a:chOff x="6695207" y="2010639"/>
            <a:chExt cx="4623955" cy="430356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14C7B3-F3FF-45D2-81D2-E6E3AAF0D78F}"/>
                </a:ext>
              </a:extLst>
            </p:cNvPr>
            <p:cNvSpPr/>
            <p:nvPr/>
          </p:nvSpPr>
          <p:spPr>
            <a:xfrm>
              <a:off x="6695208" y="2010639"/>
              <a:ext cx="4623954" cy="610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dirty="0">
                  <a:cs typeface="Calibri"/>
                </a:rPr>
                <a:t>Les avancées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BF6051E-B25C-4F38-B606-3E13A6E15F48}"/>
                </a:ext>
              </a:extLst>
            </p:cNvPr>
            <p:cNvSpPr/>
            <p:nvPr/>
          </p:nvSpPr>
          <p:spPr>
            <a:xfrm>
              <a:off x="6695207" y="2582863"/>
              <a:ext cx="4623954" cy="37313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>
                <a:cs typeface="Calibri"/>
              </a:endParaRPr>
            </a:p>
          </p:txBody>
        </p:sp>
      </p:grpSp>
      <p:sp>
        <p:nvSpPr>
          <p:cNvPr id="54" name="ZoneTexte 53">
            <a:extLst>
              <a:ext uri="{FF2B5EF4-FFF2-40B4-BE49-F238E27FC236}">
                <a16:creationId xmlns:a16="http://schemas.microsoft.com/office/drawing/2014/main" id="{5B4ED285-8F53-47B2-AC3D-BEDA321442F9}"/>
              </a:ext>
            </a:extLst>
          </p:cNvPr>
          <p:cNvSpPr txBox="1"/>
          <p:nvPr/>
        </p:nvSpPr>
        <p:spPr>
          <a:xfrm>
            <a:off x="7110846" y="2235778"/>
            <a:ext cx="40507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Compréhension du fonctionnement du software sur Linux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Compréhension du RSSI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Test en salle anéchoïque</a:t>
            </a:r>
          </a:p>
          <a:p>
            <a:endParaRPr lang="fr-FR" dirty="0">
              <a:cs typeface="Calibri"/>
            </a:endParaRP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6B49F5D6-CD3D-4175-B039-C4E30E9A5C70}"/>
              </a:ext>
            </a:extLst>
          </p:cNvPr>
          <p:cNvGrpSpPr/>
          <p:nvPr/>
        </p:nvGrpSpPr>
        <p:grpSpPr>
          <a:xfrm>
            <a:off x="6963639" y="3998767"/>
            <a:ext cx="4623955" cy="1965613"/>
            <a:chOff x="6695207" y="2010639"/>
            <a:chExt cx="4623955" cy="430356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DE4D271-B8E0-4CC8-912D-E628B61E9DE2}"/>
                </a:ext>
              </a:extLst>
            </p:cNvPr>
            <p:cNvSpPr/>
            <p:nvPr/>
          </p:nvSpPr>
          <p:spPr>
            <a:xfrm>
              <a:off x="6695208" y="2010639"/>
              <a:ext cx="4623954" cy="610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dirty="0">
                  <a:cs typeface="Calibri"/>
                </a:rPr>
                <a:t>Problèmes :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FAB3CAC-F225-4030-85E7-75112927279B}"/>
                </a:ext>
              </a:extLst>
            </p:cNvPr>
            <p:cNvSpPr/>
            <p:nvPr/>
          </p:nvSpPr>
          <p:spPr>
            <a:xfrm>
              <a:off x="6695207" y="2582863"/>
              <a:ext cx="4623954" cy="37313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>
                <a:cs typeface="Calibri"/>
              </a:endParaRPr>
            </a:p>
          </p:txBody>
        </p: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27DFB497-2FE9-49E1-8704-1986283CDF79}"/>
              </a:ext>
            </a:extLst>
          </p:cNvPr>
          <p:cNvSpPr txBox="1"/>
          <p:nvPr/>
        </p:nvSpPr>
        <p:spPr>
          <a:xfrm>
            <a:off x="7271903" y="4414404"/>
            <a:ext cx="405072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Puissance reçue (RSSI) pas fiable 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Pas de connaissance sur le traitement des signaux reçu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Mauvaise position des cartes et des Beacons</a:t>
            </a:r>
          </a:p>
          <a:p>
            <a:endParaRPr lang="fr-FR" dirty="0">
              <a:cs typeface="Calibri"/>
            </a:endParaRPr>
          </a:p>
        </p:txBody>
      </p:sp>
      <p:pic>
        <p:nvPicPr>
          <p:cNvPr id="2" name="Image 7" descr="Une image contenant montre&#10;&#10;Description générée automatiquement">
            <a:extLst>
              <a:ext uri="{FF2B5EF4-FFF2-40B4-BE49-F238E27FC236}">
                <a16:creationId xmlns:a16="http://schemas.microsoft.com/office/drawing/2014/main" id="{37BC5650-C74C-4BCE-972C-37B3C100B7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252" b="28928"/>
          <a:stretch/>
        </p:blipFill>
        <p:spPr>
          <a:xfrm>
            <a:off x="982894" y="2106657"/>
            <a:ext cx="3694550" cy="32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1212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95716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 dirty="0">
                <a:latin typeface="roboto bk"/>
              </a:rPr>
              <a:t>Indoor positioning : Solutions trouvées</a:t>
            </a:r>
            <a:endParaRPr lang="fr-FR" sz="3400" dirty="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A649C15-2FCF-40DE-8C18-69FF1D653773}"/>
              </a:ext>
            </a:extLst>
          </p:cNvPr>
          <p:cNvGrpSpPr/>
          <p:nvPr/>
        </p:nvGrpSpPr>
        <p:grpSpPr>
          <a:xfrm>
            <a:off x="980206" y="2206335"/>
            <a:ext cx="2564823" cy="3622964"/>
            <a:chOff x="7716981" y="1565564"/>
            <a:chExt cx="1932710" cy="2566555"/>
          </a:xfrm>
        </p:grpSpPr>
        <p:pic>
          <p:nvPicPr>
            <p:cNvPr id="12" name="Image 60">
              <a:extLst>
                <a:ext uri="{FF2B5EF4-FFF2-40B4-BE49-F238E27FC236}">
                  <a16:creationId xmlns:a16="http://schemas.microsoft.com/office/drawing/2014/main" id="{49539902-4A3F-4142-ADD4-F83B087E9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0445" y="1565564"/>
              <a:ext cx="1929246" cy="25665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B82F716-2CD3-494A-A55C-E63A6EE415F9}"/>
                </a:ext>
              </a:extLst>
            </p:cNvPr>
            <p:cNvSpPr/>
            <p:nvPr/>
          </p:nvSpPr>
          <p:spPr>
            <a:xfrm>
              <a:off x="7716981" y="1569028"/>
              <a:ext cx="1922318" cy="25630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4F1596E6-C4AA-4B23-B0C4-09960BFA32CF}"/>
              </a:ext>
            </a:extLst>
          </p:cNvPr>
          <p:cNvSpPr/>
          <p:nvPr/>
        </p:nvSpPr>
        <p:spPr>
          <a:xfrm>
            <a:off x="4333909" y="3498411"/>
            <a:ext cx="978477" cy="484909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6">
            <a:extLst>
              <a:ext uri="{FF2B5EF4-FFF2-40B4-BE49-F238E27FC236}">
                <a16:creationId xmlns:a16="http://schemas.microsoft.com/office/drawing/2014/main" id="{9BDCE305-E834-4ED2-B060-AAF9956DF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81" y="2032548"/>
            <a:ext cx="5540086" cy="3052877"/>
          </a:xfrm>
          <a:prstGeom prst="rect">
            <a:avLst/>
          </a:prstGeom>
        </p:spPr>
      </p:pic>
      <p:pic>
        <p:nvPicPr>
          <p:cNvPr id="2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4DE8239A-25E1-48F0-B7A7-535EFB6AB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994" y="5494679"/>
            <a:ext cx="3567952" cy="8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17766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95716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 dirty="0">
                <a:latin typeface="roboto bk"/>
              </a:rPr>
              <a:t>Indoor positioning : Solutions trouvées</a:t>
            </a:r>
            <a:endParaRPr lang="fr-FR" sz="3400" dirty="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4F1596E6-C4AA-4B23-B0C4-09960BFA32CF}"/>
              </a:ext>
            </a:extLst>
          </p:cNvPr>
          <p:cNvSpPr/>
          <p:nvPr/>
        </p:nvSpPr>
        <p:spPr>
          <a:xfrm>
            <a:off x="4342568" y="2944229"/>
            <a:ext cx="978477" cy="48490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39DFE1A-802A-4232-95EE-9A8DC0C12A58}"/>
              </a:ext>
            </a:extLst>
          </p:cNvPr>
          <p:cNvGrpSpPr/>
          <p:nvPr/>
        </p:nvGrpSpPr>
        <p:grpSpPr>
          <a:xfrm>
            <a:off x="1698912" y="1688523"/>
            <a:ext cx="1948295" cy="4114800"/>
            <a:chOff x="1620980" y="1714500"/>
            <a:chExt cx="1948295" cy="4114800"/>
          </a:xfrm>
        </p:grpSpPr>
        <p:pic>
          <p:nvPicPr>
            <p:cNvPr id="2" name="Image 5" descr="Une image contenant texte, intérieur, ordinateur, portable&#10;&#10;Description générée automatiquement">
              <a:extLst>
                <a:ext uri="{FF2B5EF4-FFF2-40B4-BE49-F238E27FC236}">
                  <a16:creationId xmlns:a16="http://schemas.microsoft.com/office/drawing/2014/main" id="{5E974C16-F8D2-435B-ACD1-DA67BB72F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35132" y="2800350"/>
              <a:ext cx="4114800" cy="19431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30098F2-2C4C-4E60-BCD6-59D01FC6EC7F}"/>
                </a:ext>
              </a:extLst>
            </p:cNvPr>
            <p:cNvSpPr/>
            <p:nvPr/>
          </p:nvSpPr>
          <p:spPr>
            <a:xfrm>
              <a:off x="1620980" y="1716231"/>
              <a:ext cx="1948295" cy="411306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Image 8">
            <a:extLst>
              <a:ext uri="{FF2B5EF4-FFF2-40B4-BE49-F238E27FC236}">
                <a16:creationId xmlns:a16="http://schemas.microsoft.com/office/drawing/2014/main" id="{BE58AB56-D4CB-4ECA-9DE4-93FF271C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069" y="1520079"/>
            <a:ext cx="6133452" cy="3443694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1788D76C-F3A4-450D-9F7C-4E2CB5843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958195"/>
            <a:ext cx="1089315" cy="10806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7DE69E-AFE1-4E3A-9CE1-616136EB3E8B}"/>
              </a:ext>
            </a:extLst>
          </p:cNvPr>
          <p:cNvSpPr/>
          <p:nvPr/>
        </p:nvSpPr>
        <p:spPr>
          <a:xfrm>
            <a:off x="5612822" y="5240481"/>
            <a:ext cx="5022270" cy="562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D1E2670-FDB6-4924-A420-786F189FF6D8}"/>
              </a:ext>
            </a:extLst>
          </p:cNvPr>
          <p:cNvSpPr txBox="1"/>
          <p:nvPr/>
        </p:nvSpPr>
        <p:spPr>
          <a:xfrm>
            <a:off x="5611957" y="5291570"/>
            <a:ext cx="53062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/>
              <a:t>Résultats pas fiables après 1,4m – 1,5m</a:t>
            </a:r>
            <a:endParaRPr lang="fr-FR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486342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95716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 dirty="0">
                <a:latin typeface="roboto bk"/>
              </a:rPr>
              <a:t>Indoor positioning : Solutions trouvées</a:t>
            </a:r>
            <a:endParaRPr lang="fr-FR" sz="3400" dirty="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98D9C4-4231-4FC8-9F5F-454080463A8E}"/>
              </a:ext>
            </a:extLst>
          </p:cNvPr>
          <p:cNvSpPr/>
          <p:nvPr/>
        </p:nvSpPr>
        <p:spPr>
          <a:xfrm>
            <a:off x="3855027" y="1265958"/>
            <a:ext cx="4623954" cy="363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cs typeface="Calibri"/>
              </a:rPr>
              <a:t>Solution N°2: indoor positioning par la phase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E2A708-E425-4282-BBF4-AA7D2A8EB60A}"/>
              </a:ext>
            </a:extLst>
          </p:cNvPr>
          <p:cNvSpPr/>
          <p:nvPr/>
        </p:nvSpPr>
        <p:spPr>
          <a:xfrm>
            <a:off x="1006186" y="2036617"/>
            <a:ext cx="4623954" cy="363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cs typeface="Calibri"/>
              </a:rPr>
              <a:t>Avantage : Extrêmement précis (~1-5mm)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23F665B-3B28-43E8-BBE8-F7E3A0B46CEE}"/>
              </a:ext>
            </a:extLst>
          </p:cNvPr>
          <p:cNvCxnSpPr/>
          <p:nvPr/>
        </p:nvCxnSpPr>
        <p:spPr>
          <a:xfrm flipV="1">
            <a:off x="1934152" y="5464463"/>
            <a:ext cx="2152648" cy="34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2FEFC7F-933D-446A-9C50-3795B5C51E00}"/>
              </a:ext>
            </a:extLst>
          </p:cNvPr>
          <p:cNvCxnSpPr>
            <a:cxnSpLocks/>
          </p:cNvCxnSpPr>
          <p:nvPr/>
        </p:nvCxnSpPr>
        <p:spPr>
          <a:xfrm flipV="1">
            <a:off x="1934151" y="3568122"/>
            <a:ext cx="5195" cy="1899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B6B2F4B-C7DC-48C3-B6E6-411B9C3BDBC5}"/>
              </a:ext>
            </a:extLst>
          </p:cNvPr>
          <p:cNvCxnSpPr/>
          <p:nvPr/>
        </p:nvCxnSpPr>
        <p:spPr>
          <a:xfrm>
            <a:off x="2180936" y="4208029"/>
            <a:ext cx="1350818" cy="96115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E4CC1DB-F564-4AFF-9F5C-BF3A72219B72}"/>
              </a:ext>
            </a:extLst>
          </p:cNvPr>
          <p:cNvCxnSpPr>
            <a:cxnSpLocks/>
          </p:cNvCxnSpPr>
          <p:nvPr/>
        </p:nvCxnSpPr>
        <p:spPr>
          <a:xfrm>
            <a:off x="2613890" y="4511097"/>
            <a:ext cx="617105" cy="17318"/>
          </a:xfrm>
          <a:prstGeom prst="straightConnector1">
            <a:avLst/>
          </a:prstGeom>
          <a:ln w="12700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5C15B1AF-D7A9-410F-9D5F-BD5BF934E218}"/>
              </a:ext>
            </a:extLst>
          </p:cNvPr>
          <p:cNvSpPr/>
          <p:nvPr/>
        </p:nvSpPr>
        <p:spPr>
          <a:xfrm rot="3120000">
            <a:off x="2670174" y="4480790"/>
            <a:ext cx="320386" cy="251113"/>
          </a:xfrm>
          <a:prstGeom prst="arc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C07642C1-F612-4C7F-AD33-26BCBA5BBED7}"/>
              </a:ext>
            </a:extLst>
          </p:cNvPr>
          <p:cNvCxnSpPr>
            <a:cxnSpLocks/>
          </p:cNvCxnSpPr>
          <p:nvPr/>
        </p:nvCxnSpPr>
        <p:spPr>
          <a:xfrm>
            <a:off x="1932130" y="4513983"/>
            <a:ext cx="675409" cy="14432"/>
          </a:xfrm>
          <a:prstGeom prst="straightConnector1">
            <a:avLst/>
          </a:prstGeom>
          <a:ln w="127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F214E98-5BBF-421D-9C47-7A400BF3D08E}"/>
              </a:ext>
            </a:extLst>
          </p:cNvPr>
          <p:cNvCxnSpPr>
            <a:cxnSpLocks/>
          </p:cNvCxnSpPr>
          <p:nvPr/>
        </p:nvCxnSpPr>
        <p:spPr>
          <a:xfrm>
            <a:off x="1963879" y="4799732"/>
            <a:ext cx="1024659" cy="8082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3B53990-ECEB-4AFD-A34D-B254D1EF3D76}"/>
              </a:ext>
            </a:extLst>
          </p:cNvPr>
          <p:cNvCxnSpPr>
            <a:cxnSpLocks/>
          </p:cNvCxnSpPr>
          <p:nvPr/>
        </p:nvCxnSpPr>
        <p:spPr>
          <a:xfrm flipH="1" flipV="1">
            <a:off x="2594837" y="4534764"/>
            <a:ext cx="23091" cy="931718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6C105E9-1A66-4760-BB01-5E2085132212}"/>
              </a:ext>
            </a:extLst>
          </p:cNvPr>
          <p:cNvCxnSpPr>
            <a:cxnSpLocks/>
          </p:cNvCxnSpPr>
          <p:nvPr/>
        </p:nvCxnSpPr>
        <p:spPr>
          <a:xfrm flipH="1" flipV="1">
            <a:off x="2988537" y="4795113"/>
            <a:ext cx="4041" cy="652318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Image 23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876AAB20-DAA0-4D61-8880-A7CF0BE9A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7" t="19907" r="24813" b="20602"/>
          <a:stretch/>
        </p:blipFill>
        <p:spPr>
          <a:xfrm>
            <a:off x="1670050" y="3324225"/>
            <a:ext cx="163889" cy="190503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1C31AF51-A269-47A7-92C8-1321DF67A324}"/>
              </a:ext>
            </a:extLst>
          </p:cNvPr>
          <p:cNvSpPr txBox="1"/>
          <p:nvPr/>
        </p:nvSpPr>
        <p:spPr>
          <a:xfrm>
            <a:off x="1746250" y="3355975"/>
            <a:ext cx="4191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/>
              <a:t>S21</a:t>
            </a:r>
            <a:endParaRPr lang="fr-FR" sz="1200">
              <a:cs typeface="Calibri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73A405E-13DB-4DEA-A48A-DB308988840C}"/>
              </a:ext>
            </a:extLst>
          </p:cNvPr>
          <p:cNvSpPr txBox="1"/>
          <p:nvPr/>
        </p:nvSpPr>
        <p:spPr>
          <a:xfrm>
            <a:off x="4089400" y="5324474"/>
            <a:ext cx="4191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200"/>
              <a:t>f</a:t>
            </a:r>
            <a:endParaRPr lang="fr-FR" sz="1200">
              <a:cs typeface="Calibri"/>
            </a:endParaRP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FD1D3C21-DDD5-428D-B5E1-A4E61E02F7C3}"/>
              </a:ext>
            </a:extLst>
          </p:cNvPr>
          <p:cNvSpPr/>
          <p:nvPr/>
        </p:nvSpPr>
        <p:spPr>
          <a:xfrm>
            <a:off x="4920418" y="3795129"/>
            <a:ext cx="978477" cy="48490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1774BE-DAE2-4070-AC0C-B941DC3152B7}"/>
              </a:ext>
            </a:extLst>
          </p:cNvPr>
          <p:cNvSpPr/>
          <p:nvPr/>
        </p:nvSpPr>
        <p:spPr>
          <a:xfrm>
            <a:off x="6616411" y="2985942"/>
            <a:ext cx="4623954" cy="363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Problème : Utilisation d'un analyseur de réseau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8AEF01-A94E-431F-83DD-56FC7824AE84}"/>
              </a:ext>
            </a:extLst>
          </p:cNvPr>
          <p:cNvSpPr/>
          <p:nvPr/>
        </p:nvSpPr>
        <p:spPr>
          <a:xfrm>
            <a:off x="7829261" y="4738542"/>
            <a:ext cx="2191904" cy="3763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Impossible à réaliser 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506111D-3A9F-40DA-937E-BB859BE20AD2}"/>
              </a:ext>
            </a:extLst>
          </p:cNvPr>
          <p:cNvSpPr/>
          <p:nvPr/>
        </p:nvSpPr>
        <p:spPr>
          <a:xfrm rot="5400000">
            <a:off x="8441493" y="3798303"/>
            <a:ext cx="978477" cy="48490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86819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FC7503-9FE5-4ED9-BA38-34992739D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543497A-3DF8-40A6-B13D-F48626F1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Roboto Bk"/>
              </a:rPr>
              <a:t>Trilatération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302774-0DDA-4984-ADDE-09A1DB47AB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B4ED8B82-B85B-4370-8D7D-F171634E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55" y="1719413"/>
            <a:ext cx="3572476" cy="35554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875B9CF-5EF8-4DBD-9F73-95D3E88F68F8}"/>
              </a:ext>
            </a:extLst>
          </p:cNvPr>
          <p:cNvSpPr txBox="1"/>
          <p:nvPr/>
        </p:nvSpPr>
        <p:spPr>
          <a:xfrm>
            <a:off x="4758519" y="1926608"/>
            <a:ext cx="705361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/>
              <a:t>Trilatération</a:t>
            </a:r>
            <a:r>
              <a:rPr lang="fr-FR" dirty="0"/>
              <a:t>: méthode mathématique permettant de déterminer la position d'un point en utilisant la géométrie des triangles, par rapport à trois points de références dont on connait leurs positions.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Données nécessaires pour trouver la position du point :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>
                <a:cs typeface="Calibri"/>
              </a:rPr>
              <a:t>Position de trois points différents (x1,x2,…)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>
                <a:cs typeface="Calibri"/>
              </a:rPr>
              <a:t>Distances entre le point à déterminer et les points connus (r1, r2, r3)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On peut trouver (</a:t>
            </a:r>
            <a:r>
              <a:rPr lang="fr-FR" dirty="0" err="1">
                <a:cs typeface="Calibri"/>
              </a:rPr>
              <a:t>x,y</a:t>
            </a:r>
            <a:r>
              <a:rPr lang="fr-FR" dirty="0">
                <a:cs typeface="Calibri"/>
              </a:rPr>
              <a:t>) en mettant en relation les équations de cercle:</a:t>
            </a:r>
          </a:p>
          <a:p>
            <a:endParaRPr lang="fr-FR" dirty="0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08058104-AA52-4CD4-ABF0-7F443150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30" y="4829175"/>
            <a:ext cx="3802465" cy="327261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5E6DC62F-9511-4C9A-A359-12649004D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5261354"/>
            <a:ext cx="3758820" cy="327261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14F78ECE-C48B-4434-A034-7AC6C679F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230" y="5693533"/>
            <a:ext cx="3802465" cy="3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08501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4480CE0-492E-4065-BD90-3E8120827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73" y="1311165"/>
            <a:ext cx="11294892" cy="5117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3200">
                <a:latin typeface="Roboto"/>
                <a:ea typeface="Roboto"/>
              </a:rPr>
              <a:t>Maillage</a:t>
            </a:r>
            <a:endParaRPr lang="fr-FR" sz="320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35753C-44A8-44B9-962A-108521871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6816CE-472F-42A1-BEA8-D4875F2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81897"/>
            <a:ext cx="9302026" cy="876028"/>
          </a:xfrm>
        </p:spPr>
        <p:txBody>
          <a:bodyPr>
            <a:normAutofit/>
          </a:bodyPr>
          <a:lstStyle/>
          <a:p>
            <a:pPr algn="l"/>
            <a:r>
              <a:rPr lang="fr-FR" b="0" dirty="0">
                <a:latin typeface="Roboto Bk"/>
              </a:rPr>
              <a:t>Indoor positioning : Solutions retenues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AFC663-EDC6-472C-B244-B2F8B1124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2D1F78CD-1514-4DC0-953F-DEF7CF1DD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17" b="27273"/>
          <a:stretch/>
        </p:blipFill>
        <p:spPr>
          <a:xfrm>
            <a:off x="508605" y="2154284"/>
            <a:ext cx="4516782" cy="4106859"/>
          </a:xfrm>
          <a:prstGeom prst="rect">
            <a:avLst/>
          </a:prstGeom>
        </p:spPr>
      </p:pic>
      <p:sp>
        <p:nvSpPr>
          <p:cNvPr id="11" name="ZoneTexte 1">
            <a:extLst>
              <a:ext uri="{FF2B5EF4-FFF2-40B4-BE49-F238E27FC236}">
                <a16:creationId xmlns:a16="http://schemas.microsoft.com/office/drawing/2014/main" id="{7C2ECE08-988F-4D85-B531-DC1487AC4FD2}"/>
              </a:ext>
            </a:extLst>
          </p:cNvPr>
          <p:cNvSpPr txBox="1"/>
          <p:nvPr/>
        </p:nvSpPr>
        <p:spPr>
          <a:xfrm>
            <a:off x="5319002" y="1137551"/>
            <a:ext cx="6673063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Création d'un maillage de balises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Balises placées à 1 m chacune d'elles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Utilisation de la trilatération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Différentes méthodes d'approximation sur plusieurs mesures :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Médiane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Moyenne</a:t>
            </a:r>
            <a:endParaRPr lang="fr-FR" dirty="0"/>
          </a:p>
          <a:p>
            <a:endParaRPr lang="fr-FR" dirty="0">
              <a:cs typeface="Calibri"/>
            </a:endParaRPr>
          </a:p>
          <a:p>
            <a:pPr>
              <a:buFont typeface="Arial"/>
            </a:pPr>
            <a:r>
              <a:rPr lang="fr-FR" dirty="0">
                <a:cs typeface="Calibri"/>
              </a:rPr>
              <a:t>Différentes méthodes de calcul de distance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Première formule :</a:t>
            </a:r>
          </a:p>
          <a:p>
            <a:pPr marL="285750" indent="-285750">
              <a:buFont typeface="Arial"/>
              <a:buChar char="•"/>
            </a:pPr>
            <a:endParaRPr lang="fr-F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deuxième formule (formule de </a:t>
            </a:r>
            <a:r>
              <a:rPr lang="fr-FR" dirty="0" err="1">
                <a:cs typeface="Calibri"/>
              </a:rPr>
              <a:t>Friis</a:t>
            </a:r>
            <a:r>
              <a:rPr lang="fr-FR" dirty="0">
                <a:cs typeface="Calibri"/>
              </a:rPr>
              <a:t> ):</a:t>
            </a:r>
          </a:p>
          <a:p>
            <a:pPr marL="285750" indent="-285750">
              <a:buFont typeface="Arial"/>
              <a:buChar char="•"/>
            </a:pP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cs typeface="Calibri"/>
            </a:endParaRPr>
          </a:p>
        </p:txBody>
      </p:sp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1D003B-CDCA-47B8-BE49-636C4FF5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708" y="5432361"/>
            <a:ext cx="3810000" cy="746729"/>
          </a:xfrm>
          <a:prstGeom prst="rect">
            <a:avLst/>
          </a:prstGeom>
        </p:spPr>
      </p:pic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6D1D255C-B4CF-48DB-B8AD-5EAF1BDAD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241" y="4033432"/>
            <a:ext cx="3567952" cy="8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41859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4480CE0-492E-4065-BD90-3E8120827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173" y="1311165"/>
            <a:ext cx="11294892" cy="5117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3200">
                <a:latin typeface="Roboto"/>
                <a:ea typeface="Roboto"/>
              </a:rPr>
              <a:t>Maillage</a:t>
            </a:r>
            <a:endParaRPr lang="fr-FR" sz="320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35753C-44A8-44B9-962A-108521871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6816CE-472F-42A1-BEA8-D4875F2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81897"/>
            <a:ext cx="9302026" cy="876028"/>
          </a:xfrm>
        </p:spPr>
        <p:txBody>
          <a:bodyPr>
            <a:normAutofit/>
          </a:bodyPr>
          <a:lstStyle/>
          <a:p>
            <a:pPr algn="l"/>
            <a:r>
              <a:rPr lang="fr-FR" b="0" dirty="0">
                <a:latin typeface="Roboto Bk"/>
              </a:rPr>
              <a:t>Indoor positioning : Solutions retenues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AFC663-EDC6-472C-B244-B2F8B1124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2D1F78CD-1514-4DC0-953F-DEF7CF1DD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17" b="27273"/>
          <a:stretch/>
        </p:blipFill>
        <p:spPr>
          <a:xfrm>
            <a:off x="508605" y="2154284"/>
            <a:ext cx="4516782" cy="4106859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E7D86CBC-7E2C-4633-BB68-741AAD2C7144}"/>
              </a:ext>
            </a:extLst>
          </p:cNvPr>
          <p:cNvGrpSpPr/>
          <p:nvPr/>
        </p:nvGrpSpPr>
        <p:grpSpPr>
          <a:xfrm>
            <a:off x="5754108" y="1546952"/>
            <a:ext cx="5795387" cy="2261312"/>
            <a:chOff x="6695207" y="2010639"/>
            <a:chExt cx="4623955" cy="43035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4A5D93-F71A-45E5-A688-F2C4BD8A099E}"/>
                </a:ext>
              </a:extLst>
            </p:cNvPr>
            <p:cNvSpPr/>
            <p:nvPr/>
          </p:nvSpPr>
          <p:spPr>
            <a:xfrm>
              <a:off x="6695208" y="2010639"/>
              <a:ext cx="4623954" cy="610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>
                  <a:cs typeface="Calibri"/>
                </a:rPr>
                <a:t>Les avancées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91CBA3-9A92-47B0-ABFE-2E4AA8F384FF}"/>
                </a:ext>
              </a:extLst>
            </p:cNvPr>
            <p:cNvSpPr/>
            <p:nvPr/>
          </p:nvSpPr>
          <p:spPr>
            <a:xfrm>
              <a:off x="6695207" y="2582863"/>
              <a:ext cx="4623954" cy="37313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>
                <a:cs typeface="Calibri"/>
              </a:endParaRPr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A30FDC86-845C-420D-A156-EBCE19CD3548}"/>
              </a:ext>
            </a:extLst>
          </p:cNvPr>
          <p:cNvSpPr txBox="1"/>
          <p:nvPr/>
        </p:nvSpPr>
        <p:spPr>
          <a:xfrm>
            <a:off x="6098637" y="2008316"/>
            <a:ext cx="506293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Eviter problème les rebonds liés à la distance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Maillage réalisé 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Meilleure précision en dessous de 1.5 m</a:t>
            </a:r>
          </a:p>
          <a:p>
            <a:endParaRPr lang="fr-FR" dirty="0">
              <a:cs typeface="Calibri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74524E8-087D-4571-A62F-445071AE0F02}"/>
              </a:ext>
            </a:extLst>
          </p:cNvPr>
          <p:cNvGrpSpPr/>
          <p:nvPr/>
        </p:nvGrpSpPr>
        <p:grpSpPr>
          <a:xfrm>
            <a:off x="5758088" y="3737184"/>
            <a:ext cx="5795387" cy="2261312"/>
            <a:chOff x="6695207" y="2010639"/>
            <a:chExt cx="4623955" cy="430356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B812CE-6B53-4C32-B6FC-AC611BE8192C}"/>
                </a:ext>
              </a:extLst>
            </p:cNvPr>
            <p:cNvSpPr/>
            <p:nvPr/>
          </p:nvSpPr>
          <p:spPr>
            <a:xfrm>
              <a:off x="6695208" y="2010639"/>
              <a:ext cx="4623954" cy="610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>
                  <a:cs typeface="Calibri"/>
                </a:rPr>
                <a:t>Problèmes :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77F157-38D8-463A-A2F9-AAE60BB908B7}"/>
                </a:ext>
              </a:extLst>
            </p:cNvPr>
            <p:cNvSpPr/>
            <p:nvPr/>
          </p:nvSpPr>
          <p:spPr>
            <a:xfrm>
              <a:off x="6695207" y="2582863"/>
              <a:ext cx="4623954" cy="37313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marL="285750" indent="-285750">
                <a:buFont typeface="Arial"/>
                <a:buChar char="•"/>
              </a:pPr>
              <a:endParaRPr lang="fr-FR">
                <a:cs typeface="Calibri"/>
              </a:endParaRP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E11A8FFC-60D9-4788-A2CC-5C217B3E246B}"/>
              </a:ext>
            </a:extLst>
          </p:cNvPr>
          <p:cNvSpPr txBox="1"/>
          <p:nvPr/>
        </p:nvSpPr>
        <p:spPr>
          <a:xfrm>
            <a:off x="6087263" y="4214703"/>
            <a:ext cx="50743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Valeurs des RSSI des balises éloignés du robot erronées et altérant l'algorithme</a:t>
            </a:r>
            <a:endParaRPr lang="fr-FR" dirty="0"/>
          </a:p>
          <a:p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330927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769101-DB2D-45F8-B48C-8C7940DCC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/>
          </a:p>
          <a:p>
            <a:pPr lvl="1"/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4E26F1-CD03-4F80-B17D-6BB420D43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EE04004-C104-4BB8-B47F-48BD59217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Roboto Bk"/>
              </a:rPr>
              <a:t>Sommaire</a:t>
            </a:r>
            <a:endParaRPr lang="fr-FR" err="1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D0FF67-E60A-439A-82D4-C4B3800866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8E3A52B-5D85-4DD6-B44D-3D1D2D291E59}"/>
              </a:ext>
            </a:extLst>
          </p:cNvPr>
          <p:cNvSpPr txBox="1"/>
          <p:nvPr/>
        </p:nvSpPr>
        <p:spPr>
          <a:xfrm>
            <a:off x="3313783" y="1666417"/>
            <a:ext cx="694285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 dirty="0">
                <a:cs typeface="Calibri"/>
              </a:rPr>
              <a:t>1. Objectifs du projet</a:t>
            </a:r>
          </a:p>
          <a:p>
            <a:r>
              <a:rPr lang="fr-FR" sz="2800" b="1" dirty="0">
                <a:cs typeface="Calibri"/>
              </a:rPr>
              <a:t>2. Gestion de projet</a:t>
            </a:r>
            <a:endParaRPr lang="fr-FR" sz="2000" b="1" dirty="0">
              <a:cs typeface="Calibri"/>
            </a:endParaRPr>
          </a:p>
          <a:p>
            <a:r>
              <a:rPr lang="fr-FR" sz="2800" b="1" dirty="0">
                <a:cs typeface="Calibri"/>
              </a:rPr>
              <a:t>3. Présentation et résultats</a:t>
            </a:r>
          </a:p>
          <a:p>
            <a:pPr lvl="1"/>
            <a:r>
              <a:rPr lang="fr-FR" sz="2800" b="1" dirty="0">
                <a:cs typeface="Calibri"/>
              </a:rPr>
              <a:t>3.1. Indoor </a:t>
            </a:r>
            <a:r>
              <a:rPr lang="fr-FR" sz="2800" b="1" dirty="0" err="1">
                <a:cs typeface="Calibri"/>
              </a:rPr>
              <a:t>positioning</a:t>
            </a:r>
            <a:endParaRPr lang="fr-FR" sz="2800" b="1" dirty="0">
              <a:cs typeface="Calibri"/>
            </a:endParaRPr>
          </a:p>
          <a:p>
            <a:pPr lvl="1"/>
            <a:r>
              <a:rPr lang="fr-FR" sz="2800" b="1" dirty="0">
                <a:cs typeface="Calibri"/>
              </a:rPr>
              <a:t>3.2. Lidar mapping</a:t>
            </a:r>
          </a:p>
          <a:p>
            <a:pPr lvl="1"/>
            <a:r>
              <a:rPr lang="fr-FR" sz="2800" b="1" dirty="0">
                <a:cs typeface="Calibri"/>
              </a:rPr>
              <a:t>3.3. IHM </a:t>
            </a:r>
            <a:r>
              <a:rPr lang="fr-FR" sz="2800" b="1" dirty="0" err="1">
                <a:cs typeface="Calibri"/>
              </a:rPr>
              <a:t>JumpC</a:t>
            </a:r>
            <a:endParaRPr lang="fr-FR" sz="2800" b="1" dirty="0">
              <a:cs typeface="Calibri"/>
            </a:endParaRPr>
          </a:p>
          <a:p>
            <a:pPr lvl="1"/>
            <a:r>
              <a:rPr lang="fr-FR" sz="2800" b="1" dirty="0">
                <a:cs typeface="Calibri"/>
              </a:rPr>
              <a:t>3.4. </a:t>
            </a:r>
            <a:r>
              <a:rPr lang="fr-FR" sz="2800" b="1" dirty="0" err="1">
                <a:cs typeface="Calibri"/>
              </a:rPr>
              <a:t>ScoutBOT</a:t>
            </a:r>
            <a:r>
              <a:rPr lang="fr-FR" sz="2800" b="1" dirty="0">
                <a:cs typeface="Calibri"/>
              </a:rPr>
              <a:t> – Hardware</a:t>
            </a:r>
          </a:p>
          <a:p>
            <a:pPr lvl="1"/>
            <a:r>
              <a:rPr lang="fr-FR" sz="2800" b="1" dirty="0">
                <a:cs typeface="Calibri"/>
              </a:rPr>
              <a:t>3.5. </a:t>
            </a:r>
            <a:r>
              <a:rPr lang="fr-FR" sz="2800" b="1" dirty="0" err="1">
                <a:cs typeface="Calibri"/>
              </a:rPr>
              <a:t>ScoutBOT</a:t>
            </a:r>
            <a:r>
              <a:rPr lang="fr-FR" sz="2800" b="1" dirty="0">
                <a:cs typeface="Calibri"/>
              </a:rPr>
              <a:t> – Software </a:t>
            </a:r>
          </a:p>
          <a:p>
            <a:r>
              <a:rPr lang="fr-FR" sz="2800" b="1" dirty="0">
                <a:cs typeface="Calibri"/>
              </a:rPr>
              <a:t>4. Prise de décision suite aux avancements</a:t>
            </a:r>
          </a:p>
          <a:p>
            <a:r>
              <a:rPr lang="fr-FR" sz="2800" b="1" dirty="0">
                <a:cs typeface="Calibri"/>
              </a:rPr>
              <a:t>5. Poster</a:t>
            </a:r>
          </a:p>
        </p:txBody>
      </p:sp>
    </p:spTree>
    <p:extLst>
      <p:ext uri="{BB962C8B-B14F-4D97-AF65-F5344CB8AC3E}">
        <p14:creationId xmlns:p14="http://schemas.microsoft.com/office/powerpoint/2010/main" val="1379452282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4480CE0-492E-4065-BD90-3E8120827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828" y="1271752"/>
            <a:ext cx="11518237" cy="51303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>
                <a:latin typeface="Roboto"/>
                <a:ea typeface="Roboto"/>
              </a:rPr>
              <a:t>Algorithme de </a:t>
            </a:r>
            <a:r>
              <a:rPr lang="fr-FR" err="1">
                <a:latin typeface="Roboto"/>
                <a:ea typeface="Roboto"/>
              </a:rPr>
              <a:t>tri-partition</a:t>
            </a:r>
            <a:endParaRPr lang="fr-FR" err="1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35753C-44A8-44B9-962A-108521871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6816CE-472F-42A1-BEA8-D4875F2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81897"/>
            <a:ext cx="9302026" cy="876028"/>
          </a:xfrm>
        </p:spPr>
        <p:txBody>
          <a:bodyPr>
            <a:normAutofit/>
          </a:bodyPr>
          <a:lstStyle/>
          <a:p>
            <a:pPr algn="l"/>
            <a:r>
              <a:rPr lang="fr-FR" b="0" dirty="0">
                <a:latin typeface="Roboto Bk"/>
              </a:rPr>
              <a:t>Indoor positioning : Solutions retenues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AFC663-EDC6-472C-B244-B2F8B1124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1E86585E-686F-4D30-BC05-CD8B2EAC3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52" b="28928"/>
          <a:stretch/>
        </p:blipFill>
        <p:spPr>
          <a:xfrm>
            <a:off x="944794" y="1954257"/>
            <a:ext cx="3694550" cy="327918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F4205AA-AFEE-4495-A3A8-83D59017F1D6}"/>
              </a:ext>
            </a:extLst>
          </p:cNvPr>
          <p:cNvSpPr txBox="1"/>
          <p:nvPr/>
        </p:nvSpPr>
        <p:spPr>
          <a:xfrm>
            <a:off x="5289479" y="1710646"/>
            <a:ext cx="669211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Réutilisation des autres fonctions développées dans la solution avec le maillage</a:t>
            </a:r>
          </a:p>
          <a:p>
            <a:endParaRPr lang="fr-F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Utilisation d'un algorithme de tri du RSSI développé par </a:t>
            </a:r>
            <a:r>
              <a:rPr lang="fr-FR" dirty="0">
                <a:ea typeface="+mn-lt"/>
                <a:cs typeface="+mn-lt"/>
              </a:rPr>
              <a:t>Yong Shi, </a:t>
            </a:r>
            <a:r>
              <a:rPr lang="fr-FR" dirty="0" err="1">
                <a:ea typeface="+mn-lt"/>
                <a:cs typeface="+mn-lt"/>
              </a:rPr>
              <a:t>Wenzhong</a:t>
            </a:r>
            <a:r>
              <a:rPr lang="fr-FR" dirty="0">
                <a:ea typeface="+mn-lt"/>
                <a:cs typeface="+mn-lt"/>
              </a:rPr>
              <a:t> Shi, </a:t>
            </a:r>
            <a:r>
              <a:rPr lang="fr-FR" dirty="0" err="1">
                <a:ea typeface="+mn-lt"/>
                <a:cs typeface="+mn-lt"/>
              </a:rPr>
              <a:t>Xintao</a:t>
            </a:r>
            <a:r>
              <a:rPr lang="fr-FR" dirty="0">
                <a:ea typeface="+mn-lt"/>
                <a:cs typeface="+mn-lt"/>
              </a:rPr>
              <a:t> Liu et </a:t>
            </a:r>
            <a:r>
              <a:rPr lang="fr-FR" dirty="0" err="1">
                <a:ea typeface="+mn-lt"/>
                <a:cs typeface="+mn-lt"/>
              </a:rPr>
              <a:t>Xianjian</a:t>
            </a:r>
            <a:r>
              <a:rPr lang="fr-FR" dirty="0">
                <a:ea typeface="+mn-lt"/>
                <a:cs typeface="+mn-lt"/>
              </a:rPr>
              <a:t> Xiao (4 chercheurs chinois)</a:t>
            </a:r>
            <a:br>
              <a:rPr lang="fr-FR" dirty="0">
                <a:ea typeface="+mn-lt"/>
                <a:cs typeface="+mn-lt"/>
              </a:rPr>
            </a:b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ea typeface="+mn-lt"/>
                <a:cs typeface="+mn-lt"/>
              </a:rPr>
              <a:t>Article</a:t>
            </a:r>
            <a:r>
              <a:rPr lang="fr-FR" dirty="0">
                <a:cs typeface="Calibri"/>
              </a:rPr>
              <a:t> : "</a:t>
            </a:r>
            <a:r>
              <a:rPr lang="fr-FR" dirty="0">
                <a:ea typeface="+mn-lt"/>
                <a:cs typeface="+mn-lt"/>
              </a:rPr>
              <a:t>An RSSI Classification and Tracing </a:t>
            </a:r>
            <a:r>
              <a:rPr lang="fr-FR" dirty="0" err="1">
                <a:ea typeface="+mn-lt"/>
                <a:cs typeface="+mn-lt"/>
              </a:rPr>
              <a:t>Algorithm</a:t>
            </a:r>
            <a:r>
              <a:rPr lang="fr-FR" dirty="0">
                <a:ea typeface="+mn-lt"/>
                <a:cs typeface="+mn-lt"/>
              </a:rPr>
              <a:t> to </a:t>
            </a:r>
            <a:r>
              <a:rPr lang="fr-FR" dirty="0" err="1">
                <a:ea typeface="+mn-lt"/>
                <a:cs typeface="+mn-lt"/>
              </a:rPr>
              <a:t>Improve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dirty="0" err="1">
                <a:ea typeface="+mn-lt"/>
                <a:cs typeface="+mn-lt"/>
              </a:rPr>
              <a:t>Trilateration-Based</a:t>
            </a:r>
            <a:r>
              <a:rPr lang="fr-FR" dirty="0">
                <a:ea typeface="+mn-lt"/>
                <a:cs typeface="+mn-lt"/>
              </a:rPr>
              <a:t> Positioning</a:t>
            </a:r>
            <a:r>
              <a:rPr lang="fr-FR" dirty="0">
                <a:cs typeface="Calibri"/>
              </a:rPr>
              <a:t>"</a:t>
            </a:r>
            <a:endParaRPr lang="fr-FR" dirty="0"/>
          </a:p>
          <a:p>
            <a:pPr marL="285750" indent="-285750">
              <a:buFont typeface="Arial"/>
              <a:buChar char="•"/>
            </a:pPr>
            <a:endParaRPr lang="fr-F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Séparation en 3 types de RSSI (IC, NC, DC)</a:t>
            </a:r>
          </a:p>
          <a:p>
            <a:pPr marL="285750" indent="-285750">
              <a:buFont typeface="Arial"/>
              <a:buChar char="•"/>
            </a:pPr>
            <a:endParaRPr lang="fr-FR" dirty="0">
              <a:cs typeface="Calibri"/>
            </a:endParaRPr>
          </a:p>
          <a:p>
            <a:pPr algn="ctr"/>
            <a:r>
              <a:rPr lang="fr-FR" dirty="0">
                <a:cs typeface="Calibri"/>
              </a:rPr>
              <a:t>Problèmes :</a:t>
            </a:r>
          </a:p>
          <a:p>
            <a:pPr algn="ctr"/>
            <a:endParaRPr lang="fr-FR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Temps de mise en place de l'algorithme 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Temps de calcul (~10min)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Moins précis mais beaucoup moins </a:t>
            </a:r>
            <a:r>
              <a:rPr lang="fr-FR">
                <a:cs typeface="Calibri"/>
              </a:rPr>
              <a:t>cher</a:t>
            </a:r>
            <a:r>
              <a:rPr lang="fr-FR" dirty="0">
                <a:cs typeface="Calibri"/>
              </a:rPr>
              <a:t> à grande échelle </a:t>
            </a:r>
          </a:p>
          <a:p>
            <a:pPr marL="285750" indent="-285750">
              <a:buFont typeface="Arial"/>
              <a:buChar char="•"/>
            </a:pPr>
            <a:endParaRPr lang="fr-FR" dirty="0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B95F1-C47F-49D4-AC49-4B710591C1B2}"/>
              </a:ext>
            </a:extLst>
          </p:cNvPr>
          <p:cNvSpPr/>
          <p:nvPr/>
        </p:nvSpPr>
        <p:spPr>
          <a:xfrm>
            <a:off x="5286375" y="1619250"/>
            <a:ext cx="6496050" cy="2962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19F381-5A70-4CDD-BA16-6D15BC5DA7F7}"/>
              </a:ext>
            </a:extLst>
          </p:cNvPr>
          <p:cNvSpPr/>
          <p:nvPr/>
        </p:nvSpPr>
        <p:spPr>
          <a:xfrm>
            <a:off x="5286375" y="4581525"/>
            <a:ext cx="6496050" cy="1819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9CEAF-032B-408F-BC09-040D573131B2}"/>
              </a:ext>
            </a:extLst>
          </p:cNvPr>
          <p:cNvSpPr/>
          <p:nvPr/>
        </p:nvSpPr>
        <p:spPr>
          <a:xfrm>
            <a:off x="1038225" y="5495924"/>
            <a:ext cx="2847975" cy="838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D399E6-4745-43D2-80EB-3D383C3D6E7C}"/>
              </a:ext>
            </a:extLst>
          </p:cNvPr>
          <p:cNvSpPr txBox="1"/>
          <p:nvPr/>
        </p:nvSpPr>
        <p:spPr>
          <a:xfrm>
            <a:off x="1143000" y="559117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Seulement au début de sa mise en place</a:t>
            </a:r>
          </a:p>
        </p:txBody>
      </p:sp>
    </p:spTree>
    <p:extLst>
      <p:ext uri="{BB962C8B-B14F-4D97-AF65-F5344CB8AC3E}">
        <p14:creationId xmlns:p14="http://schemas.microsoft.com/office/powerpoint/2010/main" val="2344578417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96AFB17-AE0D-4F78-AB10-BDC87AB5D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A347C86-2232-4243-937E-EB8E0810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b="0" dirty="0">
                <a:latin typeface="Roboto Bk"/>
              </a:rPr>
              <a:t>Indoor positioning : futur</a:t>
            </a:r>
            <a:endParaRPr lang="fr-FR" b="0" dirty="0"/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55A4D3-59F5-4DA8-BB44-8B54F88FD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0C1C2A-3D4E-486B-AC17-228B9E0AC7EC}"/>
              </a:ext>
            </a:extLst>
          </p:cNvPr>
          <p:cNvSpPr/>
          <p:nvPr/>
        </p:nvSpPr>
        <p:spPr>
          <a:xfrm>
            <a:off x="3855027" y="1265958"/>
            <a:ext cx="4623954" cy="363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Les possibilités d'évolutions et d'améliorations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64A48B8B-EDCE-42FC-92F5-4F8C3AE25C24}"/>
              </a:ext>
            </a:extLst>
          </p:cNvPr>
          <p:cNvSpPr/>
          <p:nvPr/>
        </p:nvSpPr>
        <p:spPr>
          <a:xfrm rot="8040000">
            <a:off x="2934637" y="2513949"/>
            <a:ext cx="1759527" cy="48490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ACDC090-FFF2-4BE5-8D1E-0224653CEC9F}"/>
              </a:ext>
            </a:extLst>
          </p:cNvPr>
          <p:cNvSpPr/>
          <p:nvPr/>
        </p:nvSpPr>
        <p:spPr>
          <a:xfrm rot="5400000">
            <a:off x="5000314" y="2810642"/>
            <a:ext cx="2013432" cy="48490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0D223C6B-4DA8-462F-8E0B-F68B407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3638550"/>
            <a:ext cx="1524000" cy="1524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1B277A7-B946-4C06-A37B-C7A5E3F3A7A5}"/>
              </a:ext>
            </a:extLst>
          </p:cNvPr>
          <p:cNvSpPr txBox="1"/>
          <p:nvPr/>
        </p:nvSpPr>
        <p:spPr>
          <a:xfrm>
            <a:off x="266700" y="2867025"/>
            <a:ext cx="27622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Réalisation d'une antenne patch à polarisation circulaire sur ADS </a:t>
            </a:r>
            <a:endParaRPr lang="fr-FR" dirty="0">
              <a:cs typeface="Calibri"/>
            </a:endParaRPr>
          </a:p>
        </p:txBody>
      </p:sp>
      <p:pic>
        <p:nvPicPr>
          <p:cNvPr id="15" name="Image 15">
            <a:extLst>
              <a:ext uri="{FF2B5EF4-FFF2-40B4-BE49-F238E27FC236}">
                <a16:creationId xmlns:a16="http://schemas.microsoft.com/office/drawing/2014/main" id="{2E5B74D1-6989-4726-A6D5-F0C1685DB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4438650"/>
            <a:ext cx="1285875" cy="127635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07229B6-E03A-42F3-AE37-6E5FE321A65F}"/>
              </a:ext>
            </a:extLst>
          </p:cNvPr>
          <p:cNvCxnSpPr/>
          <p:nvPr/>
        </p:nvCxnSpPr>
        <p:spPr>
          <a:xfrm>
            <a:off x="1838325" y="4324350"/>
            <a:ext cx="581025" cy="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FF75359-FC83-4D3A-90F0-054D24A6D2FB}"/>
              </a:ext>
            </a:extLst>
          </p:cNvPr>
          <p:cNvSpPr/>
          <p:nvPr/>
        </p:nvSpPr>
        <p:spPr>
          <a:xfrm>
            <a:off x="5856027" y="4518404"/>
            <a:ext cx="333375" cy="14001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C30C92-3A15-4446-8925-1D64357F3DFA}"/>
              </a:ext>
            </a:extLst>
          </p:cNvPr>
          <p:cNvSpPr/>
          <p:nvPr/>
        </p:nvSpPr>
        <p:spPr>
          <a:xfrm>
            <a:off x="3998651" y="4785104"/>
            <a:ext cx="1409700" cy="3429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Maillage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B17A09-E943-4857-935E-48E4CB940D71}"/>
              </a:ext>
            </a:extLst>
          </p:cNvPr>
          <p:cNvSpPr/>
          <p:nvPr/>
        </p:nvSpPr>
        <p:spPr>
          <a:xfrm>
            <a:off x="4008176" y="5289929"/>
            <a:ext cx="1409700" cy="3429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err="1">
                <a:cs typeface="Calibri"/>
              </a:rPr>
              <a:t>Tri-partition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3CF2061-5158-4601-80E5-4A2F85F2DDC3}"/>
              </a:ext>
            </a:extLst>
          </p:cNvPr>
          <p:cNvCxnSpPr>
            <a:cxnSpLocks/>
          </p:cNvCxnSpPr>
          <p:nvPr/>
        </p:nvCxnSpPr>
        <p:spPr>
          <a:xfrm>
            <a:off x="5417877" y="4947029"/>
            <a:ext cx="438150" cy="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A8279D8-A9D2-44E0-ACED-755B32F84BE6}"/>
              </a:ext>
            </a:extLst>
          </p:cNvPr>
          <p:cNvCxnSpPr>
            <a:cxnSpLocks/>
          </p:cNvCxnSpPr>
          <p:nvPr/>
        </p:nvCxnSpPr>
        <p:spPr>
          <a:xfrm>
            <a:off x="5436926" y="5461379"/>
            <a:ext cx="438150" cy="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6C1D8F61-3B01-48A4-8F4C-8B241895B2A2}"/>
              </a:ext>
            </a:extLst>
          </p:cNvPr>
          <p:cNvCxnSpPr>
            <a:cxnSpLocks/>
          </p:cNvCxnSpPr>
          <p:nvPr/>
        </p:nvCxnSpPr>
        <p:spPr>
          <a:xfrm>
            <a:off x="6189401" y="5223254"/>
            <a:ext cx="438150" cy="95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93A0CF5-4EDA-4DC9-9ECE-F11613A80A5E}"/>
              </a:ext>
            </a:extLst>
          </p:cNvPr>
          <p:cNvSpPr/>
          <p:nvPr/>
        </p:nvSpPr>
        <p:spPr>
          <a:xfrm>
            <a:off x="6627551" y="4956553"/>
            <a:ext cx="1409700" cy="5143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cs typeface="Calibri"/>
              </a:rPr>
              <a:t>Nouvelle solution</a:t>
            </a:r>
          </a:p>
        </p:txBody>
      </p:sp>
      <p:pic>
        <p:nvPicPr>
          <p:cNvPr id="7" name="Graphique 7" descr="Ajouter avec un remplissage uni">
            <a:extLst>
              <a:ext uri="{FF2B5EF4-FFF2-40B4-BE49-F238E27FC236}">
                <a16:creationId xmlns:a16="http://schemas.microsoft.com/office/drawing/2014/main" id="{B7D4D7F3-E06A-4BA1-866E-6ABE3B2F2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3177" y="5108954"/>
            <a:ext cx="228600" cy="247650"/>
          </a:xfrm>
          <a:prstGeom prst="rect">
            <a:avLst/>
          </a:prstGeom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2D0B090B-9068-4ED2-987B-85C87A2BE778}"/>
              </a:ext>
            </a:extLst>
          </p:cNvPr>
          <p:cNvSpPr/>
          <p:nvPr/>
        </p:nvSpPr>
        <p:spPr>
          <a:xfrm rot="2580000">
            <a:off x="7608995" y="2309232"/>
            <a:ext cx="1759527" cy="484909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63EE4D2-0A5B-4C12-B33B-D5418F41F832}"/>
              </a:ext>
            </a:extLst>
          </p:cNvPr>
          <p:cNvSpPr txBox="1"/>
          <p:nvPr/>
        </p:nvSpPr>
        <p:spPr>
          <a:xfrm>
            <a:off x="7829266" y="3427862"/>
            <a:ext cx="42899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Amélioration de l'algorithme de maillage :</a:t>
            </a:r>
            <a:endParaRPr lang="fr-FR" b="1">
              <a:cs typeface="Calibri"/>
            </a:endParaRPr>
          </a:p>
          <a:p>
            <a:r>
              <a:rPr lang="fr-FR"/>
              <a:t>Permettrait de prendre les balises les plus proches sans prendre en compte celles les plus éloignées (RSSI erronés)</a:t>
            </a: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9836931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6BD7-B2C7-4EF2-BE9F-B180DC292DA3}"/>
              </a:ext>
            </a:extLst>
          </p:cNvPr>
          <p:cNvSpPr txBox="1"/>
          <p:nvPr/>
        </p:nvSpPr>
        <p:spPr>
          <a:xfrm>
            <a:off x="4211499" y="1512837"/>
            <a:ext cx="777413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  <a:cs typeface="Calibri"/>
              </a:rPr>
              <a:t>1. Objectifs du projet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2. Gestion de projet</a:t>
            </a:r>
            <a:endParaRPr lang="fr-FR" sz="2000" dirty="0">
              <a:solidFill>
                <a:schemeClr val="bg2"/>
              </a:solidFill>
              <a:cs typeface="Calibri"/>
            </a:endParaRP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3. Présentation et résultats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3.2. Lidar mapping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3.4.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Hardware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Software 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4. Prise de décision suite aux avancements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5. Poster</a:t>
            </a:r>
          </a:p>
        </p:txBody>
      </p:sp>
    </p:spTree>
    <p:extLst>
      <p:ext uri="{BB962C8B-B14F-4D97-AF65-F5344CB8AC3E}">
        <p14:creationId xmlns:p14="http://schemas.microsoft.com/office/powerpoint/2010/main" val="1236142455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09857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 dirty="0">
                <a:latin typeface="roboto bk"/>
              </a:rPr>
              <a:t>Lidar mapping : Matériel et logiciel utilisé</a:t>
            </a:r>
            <a:endParaRPr lang="fr-FR" sz="3400" dirty="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A23E012-1A02-49A7-8D39-0A20416D69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2"/>
          <a:stretch/>
        </p:blipFill>
        <p:spPr>
          <a:xfrm>
            <a:off x="525497" y="1676269"/>
            <a:ext cx="3173507" cy="186896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E6E4528-DAA6-4566-B428-045BC06E680E}"/>
              </a:ext>
            </a:extLst>
          </p:cNvPr>
          <p:cNvSpPr txBox="1"/>
          <p:nvPr/>
        </p:nvSpPr>
        <p:spPr>
          <a:xfrm>
            <a:off x="1057188" y="1199205"/>
            <a:ext cx="2110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RPLIDAR </a:t>
            </a:r>
            <a:r>
              <a:rPr lang="fr-FR" dirty="0" err="1">
                <a:cs typeface="Calibri"/>
              </a:rPr>
              <a:t>Slamtec</a:t>
            </a:r>
            <a:r>
              <a:rPr lang="fr-FR" dirty="0">
                <a:cs typeface="Calibri"/>
              </a:rPr>
              <a:t> A1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67AEA5-7E8D-493C-9D8B-0641B067CD9D}"/>
              </a:ext>
            </a:extLst>
          </p:cNvPr>
          <p:cNvSpPr txBox="1"/>
          <p:nvPr/>
        </p:nvSpPr>
        <p:spPr>
          <a:xfrm>
            <a:off x="4084541" y="2117241"/>
            <a:ext cx="30990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2D laser scanner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Mesure à 360° avec un rayon de 6 mètres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USB Serial communication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EE5E9F-4CB7-496C-AE7E-6992D0FB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65" y="3760701"/>
            <a:ext cx="2739969" cy="156733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9227036-5D3B-41DF-845C-1BA75E6577AD}"/>
              </a:ext>
            </a:extLst>
          </p:cNvPr>
          <p:cNvSpPr txBox="1"/>
          <p:nvPr/>
        </p:nvSpPr>
        <p:spPr>
          <a:xfrm>
            <a:off x="4084541" y="4237951"/>
            <a:ext cx="30977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Principe de la triangulation laser.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Retourne une distance en fonction d’un angle</a:t>
            </a:r>
          </a:p>
        </p:txBody>
      </p:sp>
      <p:pic>
        <p:nvPicPr>
          <p:cNvPr id="1026" name="Picture 2" descr="SDK icon, Software development kit icon, vector">
            <a:extLst>
              <a:ext uri="{FF2B5EF4-FFF2-40B4-BE49-F238E27FC236}">
                <a16:creationId xmlns:a16="http://schemas.microsoft.com/office/drawing/2014/main" id="{2DE59902-BCDB-4E78-8B1F-62724F268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39" y="2167970"/>
            <a:ext cx="2026888" cy="202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4B4ADFF-0A70-4C3D-99F7-839DC7926B9C}"/>
              </a:ext>
            </a:extLst>
          </p:cNvPr>
          <p:cNvCxnSpPr>
            <a:cxnSpLocks/>
          </p:cNvCxnSpPr>
          <p:nvPr/>
        </p:nvCxnSpPr>
        <p:spPr>
          <a:xfrm>
            <a:off x="7399039" y="1328407"/>
            <a:ext cx="0" cy="5000676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41ECA62-3869-4AAD-A344-72EA80331F69}"/>
              </a:ext>
            </a:extLst>
          </p:cNvPr>
          <p:cNvSpPr txBox="1"/>
          <p:nvPr/>
        </p:nvSpPr>
        <p:spPr>
          <a:xfrm>
            <a:off x="9425927" y="2898906"/>
            <a:ext cx="2719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SDK fournit par SLAMTEC en C++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7CA4B7-1E29-4E42-9DFF-DE9390A6D2A7}"/>
              </a:ext>
            </a:extLst>
          </p:cNvPr>
          <p:cNvSpPr/>
          <p:nvPr/>
        </p:nvSpPr>
        <p:spPr>
          <a:xfrm>
            <a:off x="7929214" y="4712711"/>
            <a:ext cx="1027506" cy="671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Driver CP210x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B1DEFF-EFA0-4BB3-BEA9-14082655AC9B}"/>
              </a:ext>
            </a:extLst>
          </p:cNvPr>
          <p:cNvSpPr txBox="1"/>
          <p:nvPr/>
        </p:nvSpPr>
        <p:spPr>
          <a:xfrm>
            <a:off x="9341770" y="4701150"/>
            <a:ext cx="2719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Activation du driver sous linux </a:t>
            </a:r>
          </a:p>
        </p:txBody>
      </p:sp>
    </p:spTree>
    <p:extLst>
      <p:ext uri="{BB962C8B-B14F-4D97-AF65-F5344CB8AC3E}">
        <p14:creationId xmlns:p14="http://schemas.microsoft.com/office/powerpoint/2010/main" val="1371723015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09857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 dirty="0">
                <a:latin typeface="roboto bk"/>
              </a:rPr>
              <a:t>Lidar mapping : Matériel et logiciel utilisé</a:t>
            </a:r>
            <a:endParaRPr lang="fr-FR" sz="3400" dirty="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8BE6714-D30F-4A31-9B52-56B25C582F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90" y="1106820"/>
            <a:ext cx="5577900" cy="548544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46236DA-F95A-44D9-8238-DF5D66913B01}"/>
              </a:ext>
            </a:extLst>
          </p:cNvPr>
          <p:cNvSpPr txBox="1"/>
          <p:nvPr/>
        </p:nvSpPr>
        <p:spPr>
          <a:xfrm>
            <a:off x="9208473" y="3345187"/>
            <a:ext cx="27196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Application de test du lidar sous Windows</a:t>
            </a:r>
          </a:p>
        </p:txBody>
      </p:sp>
    </p:spTree>
    <p:extLst>
      <p:ext uri="{BB962C8B-B14F-4D97-AF65-F5344CB8AC3E}">
        <p14:creationId xmlns:p14="http://schemas.microsoft.com/office/powerpoint/2010/main" val="119224089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dirty="0" smtClean="0"/>
              <a:pPr/>
              <a:t>25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9597"/>
            <a:ext cx="9709857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>
                <a:latin typeface="roboto bk"/>
              </a:rPr>
              <a:t>Lidar mapping : Objectif final </a:t>
            </a:r>
            <a:endParaRPr lang="fr-FR" sz="340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1026" name="Picture 2" descr="Kit de Développement Scanner Laser 360° RPLIDAR">
            <a:extLst>
              <a:ext uri="{FF2B5EF4-FFF2-40B4-BE49-F238E27FC236}">
                <a16:creationId xmlns:a16="http://schemas.microsoft.com/office/drawing/2014/main" id="{1F9E727E-B20D-46B4-99AE-29591F7AF6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t="2674" r="12745" b="30224"/>
          <a:stretch/>
        </p:blipFill>
        <p:spPr bwMode="auto">
          <a:xfrm>
            <a:off x="832867" y="3796144"/>
            <a:ext cx="1518717" cy="130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24373B5-3FD6-4EDE-9293-F5FD930B1371}"/>
              </a:ext>
            </a:extLst>
          </p:cNvPr>
          <p:cNvSpPr txBox="1"/>
          <p:nvPr/>
        </p:nvSpPr>
        <p:spPr>
          <a:xfrm>
            <a:off x="530368" y="5330040"/>
            <a:ext cx="24629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cs typeface="Calibri"/>
              </a:rPr>
              <a:t>Analyse des obstacles </a:t>
            </a:r>
          </a:p>
          <a:p>
            <a:pPr algn="ctr"/>
            <a:r>
              <a:rPr lang="fr-FR" dirty="0">
                <a:cs typeface="Calibri"/>
              </a:rPr>
              <a:t>avec le lidar (C++)</a:t>
            </a:r>
          </a:p>
        </p:txBody>
      </p:sp>
      <p:pic>
        <p:nvPicPr>
          <p:cNvPr id="1032" name="Picture 8" descr="Icono de procesamiento de datos images vectorielles, Icono de procesamiento  de datos vecteurs libres de droits - Page 11 | Depositphotos">
            <a:extLst>
              <a:ext uri="{FF2B5EF4-FFF2-40B4-BE49-F238E27FC236}">
                <a16:creationId xmlns:a16="http://schemas.microsoft.com/office/drawing/2014/main" id="{8DA7ED0F-2C08-4719-8240-AF32B5A7E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9" t="5247" r="21809" b="30858"/>
          <a:stretch/>
        </p:blipFill>
        <p:spPr bwMode="auto">
          <a:xfrm>
            <a:off x="4766312" y="3263154"/>
            <a:ext cx="1846730" cy="19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956B48B0-AA82-4658-A3D6-49CEB32F4C81}"/>
              </a:ext>
            </a:extLst>
          </p:cNvPr>
          <p:cNvSpPr txBox="1"/>
          <p:nvPr/>
        </p:nvSpPr>
        <p:spPr>
          <a:xfrm>
            <a:off x="3872015" y="5191541"/>
            <a:ext cx="346935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cs typeface="Calibri"/>
              </a:rPr>
              <a:t>Traitement des données</a:t>
            </a:r>
          </a:p>
          <a:p>
            <a:pPr algn="ctr"/>
            <a:r>
              <a:rPr lang="fr-FR" dirty="0">
                <a:cs typeface="Calibri"/>
              </a:rPr>
              <a:t>Création de la position des obstacles (Python)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F7810E6-E273-4367-BB87-C73B25DAF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9" t="11948" r="12747" b="9125"/>
          <a:stretch/>
        </p:blipFill>
        <p:spPr bwMode="auto">
          <a:xfrm>
            <a:off x="1997065" y="1894434"/>
            <a:ext cx="2952127" cy="213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4A96690-00F5-4857-B86B-4DBAF49F3F1B}"/>
              </a:ext>
            </a:extLst>
          </p:cNvPr>
          <p:cNvSpPr/>
          <p:nvPr/>
        </p:nvSpPr>
        <p:spPr>
          <a:xfrm>
            <a:off x="179295" y="1631576"/>
            <a:ext cx="7135906" cy="476922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D7DD3D1-5716-4310-AB14-AA6E1AC843F1}"/>
              </a:ext>
            </a:extLst>
          </p:cNvPr>
          <p:cNvSpPr txBox="1"/>
          <p:nvPr/>
        </p:nvSpPr>
        <p:spPr>
          <a:xfrm>
            <a:off x="3336746" y="1166511"/>
            <a:ext cx="8210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Robot</a:t>
            </a: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4F29AFF1-B8E6-4347-961D-9B8472910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9" t="11948" r="12747" b="9125"/>
          <a:stretch/>
        </p:blipFill>
        <p:spPr bwMode="auto">
          <a:xfrm>
            <a:off x="8598716" y="2085827"/>
            <a:ext cx="2422850" cy="175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ACE85D7-FCF3-49F0-9A71-56DDBCC22C3E}"/>
              </a:ext>
            </a:extLst>
          </p:cNvPr>
          <p:cNvSpPr/>
          <p:nvPr/>
        </p:nvSpPr>
        <p:spPr>
          <a:xfrm>
            <a:off x="3074895" y="1095690"/>
            <a:ext cx="1344705" cy="53264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83199D8-A3FC-428A-BB11-FC7F9301E7AB}"/>
              </a:ext>
            </a:extLst>
          </p:cNvPr>
          <p:cNvSpPr/>
          <p:nvPr/>
        </p:nvSpPr>
        <p:spPr>
          <a:xfrm>
            <a:off x="7958653" y="1631576"/>
            <a:ext cx="3702979" cy="476922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7D4B77B-FD39-4ECE-9BB3-6B9A45F94DB4}"/>
              </a:ext>
            </a:extLst>
          </p:cNvPr>
          <p:cNvSpPr txBox="1"/>
          <p:nvPr/>
        </p:nvSpPr>
        <p:spPr>
          <a:xfrm>
            <a:off x="8139951" y="5615969"/>
            <a:ext cx="34693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cs typeface="Calibri"/>
              </a:rPr>
              <a:t>Application GTK de visualisation des obstacles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5CCE075-7121-4214-A20C-331B5B9E5C02}"/>
              </a:ext>
            </a:extLst>
          </p:cNvPr>
          <p:cNvSpPr txBox="1"/>
          <p:nvPr/>
        </p:nvSpPr>
        <p:spPr>
          <a:xfrm>
            <a:off x="8943489" y="1202820"/>
            <a:ext cx="17333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Télécommande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1224DE06-B747-46B4-B09E-CD6983E095FA}"/>
              </a:ext>
            </a:extLst>
          </p:cNvPr>
          <p:cNvSpPr/>
          <p:nvPr/>
        </p:nvSpPr>
        <p:spPr>
          <a:xfrm>
            <a:off x="8790295" y="1095690"/>
            <a:ext cx="2099300" cy="53264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3889AA9-30F3-497B-AD42-CFF1D5F86264}"/>
              </a:ext>
            </a:extLst>
          </p:cNvPr>
          <p:cNvCxnSpPr>
            <a:stCxn id="2" idx="3"/>
            <a:endCxn id="26" idx="1"/>
          </p:cNvCxnSpPr>
          <p:nvPr/>
        </p:nvCxnSpPr>
        <p:spPr>
          <a:xfrm>
            <a:off x="7315201" y="4016188"/>
            <a:ext cx="643452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1EE50438-314F-40C0-BD71-69B210F02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822" y="3883401"/>
            <a:ext cx="2329972" cy="1439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4381186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dirty="0" smtClean="0"/>
              <a:pPr/>
              <a:t>26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09857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 dirty="0">
                <a:latin typeface="roboto bk"/>
              </a:rPr>
              <a:t>Lidar mapping : Développement du logiciel</a:t>
            </a:r>
            <a:endParaRPr lang="fr-FR" sz="3400" dirty="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C403761-C396-4B9B-BE91-B893BC8E5BB1}"/>
              </a:ext>
            </a:extLst>
          </p:cNvPr>
          <p:cNvSpPr txBox="1"/>
          <p:nvPr/>
        </p:nvSpPr>
        <p:spPr>
          <a:xfrm>
            <a:off x="423524" y="2180407"/>
            <a:ext cx="6488264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Etude préliminaire 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Etude du SDK fournit par </a:t>
            </a:r>
            <a:r>
              <a:rPr lang="fr-FR" dirty="0" err="1">
                <a:cs typeface="Calibri"/>
              </a:rPr>
              <a:t>Slamtec</a:t>
            </a:r>
            <a:r>
              <a:rPr lang="fr-FR" dirty="0">
                <a:cs typeface="Calibri"/>
              </a:rPr>
              <a:t> (C++)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Installation du driver CP210x sur le STM32MP157-DK2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Test du fonctionnement du lidar sur le STM32MP157-DK2</a:t>
            </a: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Développement de l’application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Développement du code  en C++ pour la réception des données du lidar (angle, distance)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cs typeface="Calibri"/>
              </a:rPr>
              <a:t>Développement du code de tri des données du lidar en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cs typeface="Calibri"/>
              </a:rPr>
              <a:t>Création de la position (</a:t>
            </a:r>
            <a:r>
              <a:rPr lang="fr-FR" i="1" dirty="0" err="1">
                <a:cs typeface="Calibri"/>
              </a:rPr>
              <a:t>x,y</a:t>
            </a:r>
            <a:r>
              <a:rPr lang="fr-FR" i="1" dirty="0">
                <a:cs typeface="Calibri"/>
              </a:rPr>
              <a:t>) des obstacles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i="1" dirty="0">
                <a:cs typeface="Calibri"/>
              </a:rPr>
              <a:t>Envoie des données de la position des obstacles à l’application GTK en wifi à travers le protocole de com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cs typeface="Calibri"/>
              </a:rPr>
              <a:t>Application GTK de visualisation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r>
              <a:rPr lang="fr-FR" dirty="0">
                <a:cs typeface="Calibri"/>
              </a:rPr>
              <a:t>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3693F76-0B98-4F24-AE2D-DEB22A13FA6E}"/>
              </a:ext>
            </a:extLst>
          </p:cNvPr>
          <p:cNvSpPr txBox="1"/>
          <p:nvPr/>
        </p:nvSpPr>
        <p:spPr>
          <a:xfrm>
            <a:off x="423524" y="1531625"/>
            <a:ext cx="44084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cs typeface="Calibri"/>
              </a:rPr>
              <a:t>Etapes du développement logiciel </a:t>
            </a:r>
            <a:r>
              <a:rPr lang="fr-FR" dirty="0">
                <a:cs typeface="Calibri"/>
              </a:rPr>
              <a:t> 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37C101F-4017-494E-AEE0-2DE949E315D8}"/>
              </a:ext>
            </a:extLst>
          </p:cNvPr>
          <p:cNvGrpSpPr/>
          <p:nvPr/>
        </p:nvGrpSpPr>
        <p:grpSpPr>
          <a:xfrm>
            <a:off x="7206512" y="2672862"/>
            <a:ext cx="4623955" cy="1965613"/>
            <a:chOff x="6695207" y="2010639"/>
            <a:chExt cx="4623955" cy="430356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5FE45E-8A5B-4212-9177-D047C4423E49}"/>
                </a:ext>
              </a:extLst>
            </p:cNvPr>
            <p:cNvSpPr/>
            <p:nvPr/>
          </p:nvSpPr>
          <p:spPr>
            <a:xfrm>
              <a:off x="6695208" y="2010639"/>
              <a:ext cx="4623954" cy="610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 dirty="0">
                  <a:cs typeface="Calibri"/>
                </a:rPr>
                <a:t>Problèmes rencontrés :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1FC5621-33F3-4CAF-A774-5E341C03FED9}"/>
                </a:ext>
              </a:extLst>
            </p:cNvPr>
            <p:cNvSpPr/>
            <p:nvPr/>
          </p:nvSpPr>
          <p:spPr>
            <a:xfrm>
              <a:off x="6695207" y="2582863"/>
              <a:ext cx="4623954" cy="37313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cs typeface="Calibri"/>
                </a:rPr>
                <a:t>Retard sur l’installation du driver (manque de connaissances)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cs typeface="Calibri"/>
                </a:rPr>
                <a:t>Trie des données reçues du lidar </a:t>
              </a:r>
            </a:p>
            <a:p>
              <a:pPr lvl="1"/>
              <a:r>
                <a:rPr lang="fr-FR" dirty="0">
                  <a:cs typeface="Calibri"/>
                </a:rPr>
                <a:t>- obstacles non reconnus par le lidar</a:t>
              </a:r>
            </a:p>
            <a:p>
              <a:pPr lvl="1"/>
              <a:r>
                <a:rPr lang="fr-FR" dirty="0">
                  <a:cs typeface="Calibri"/>
                </a:rPr>
                <a:t>- grande quantité d’informations à traiter</a:t>
              </a:r>
            </a:p>
            <a:p>
              <a:endParaRPr lang="fr-FR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526494"/>
      </p:ext>
    </p:extLst>
  </p:cSld>
  <p:clrMapOvr>
    <a:masterClrMapping/>
  </p:clrMapOvr>
  <p:transition spd="slow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6BD7-B2C7-4EF2-BE9F-B180DC292DA3}"/>
              </a:ext>
            </a:extLst>
          </p:cNvPr>
          <p:cNvSpPr txBox="1"/>
          <p:nvPr/>
        </p:nvSpPr>
        <p:spPr>
          <a:xfrm>
            <a:off x="4211499" y="1512837"/>
            <a:ext cx="777413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  <a:cs typeface="Calibri"/>
              </a:rPr>
              <a:t>1. Objectifs du projet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2. Gestion de projet</a:t>
            </a:r>
            <a:endParaRPr lang="fr-FR" sz="2000" dirty="0">
              <a:solidFill>
                <a:schemeClr val="bg2"/>
              </a:solidFill>
              <a:cs typeface="Calibri"/>
            </a:endParaRP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3. Présentation et résultats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3.2. Lidar mapping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3.3. IHM </a:t>
            </a:r>
            <a:r>
              <a:rPr lang="fr-FR" sz="2800" dirty="0" err="1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JumpC</a:t>
            </a:r>
            <a:endParaRPr lang="fr-FR" sz="2800" dirty="0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3.4.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Hardware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Software 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4. Prise de décision suite aux avancements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5. Poster</a:t>
            </a:r>
          </a:p>
        </p:txBody>
      </p:sp>
    </p:spTree>
    <p:extLst>
      <p:ext uri="{BB962C8B-B14F-4D97-AF65-F5344CB8AC3E}">
        <p14:creationId xmlns:p14="http://schemas.microsoft.com/office/powerpoint/2010/main" val="1520283211"/>
      </p:ext>
    </p:extLst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1A5AA7-0288-4B30-B232-9781564B7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8C791A2-C719-4338-98BC-AD349877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b="0" dirty="0">
                <a:solidFill>
                  <a:schemeClr val="tx1"/>
                </a:solidFill>
                <a:latin typeface="Roboto Bk"/>
              </a:rPr>
              <a:t>IHM </a:t>
            </a:r>
            <a:r>
              <a:rPr lang="fr-FR" b="0" dirty="0" err="1">
                <a:solidFill>
                  <a:schemeClr val="tx1"/>
                </a:solidFill>
                <a:latin typeface="Roboto Bk"/>
              </a:rPr>
              <a:t>JumpC</a:t>
            </a:r>
            <a:r>
              <a:rPr lang="fr-FR" b="0" dirty="0">
                <a:solidFill>
                  <a:schemeClr val="tx1"/>
                </a:solidFill>
                <a:latin typeface="Roboto Bk"/>
              </a:rPr>
              <a:t> - </a:t>
            </a:r>
            <a:r>
              <a:rPr lang="fr-FR" b="0" dirty="0" err="1">
                <a:solidFill>
                  <a:schemeClr val="tx1"/>
                </a:solidFill>
                <a:latin typeface="Roboto Bk"/>
              </a:rPr>
              <a:t>Remote</a:t>
            </a:r>
            <a:endParaRPr lang="fr-FR" b="0" dirty="0">
              <a:solidFill>
                <a:schemeClr val="tx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E86837-33EE-4EFD-8559-67726F87CC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52ED3BAC-1FEB-4F22-9BA0-53CB8D01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75" y="1998311"/>
            <a:ext cx="4076700" cy="25184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658794F7-C777-49E8-8F8B-3FC4723FE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95025"/>
            <a:ext cx="3743325" cy="250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EA382AA-F725-4A7F-B1C3-4ACDAB0AEED2}"/>
              </a:ext>
            </a:extLst>
          </p:cNvPr>
          <p:cNvSpPr txBox="1"/>
          <p:nvPr/>
        </p:nvSpPr>
        <p:spPr>
          <a:xfrm>
            <a:off x="7400925" y="15335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>
                <a:cs typeface="Calibri"/>
              </a:rPr>
              <a:t>Mapping screen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4D0218A-7692-40BB-99C0-4AD06A37D1CC}"/>
              </a:ext>
            </a:extLst>
          </p:cNvPr>
          <p:cNvSpPr txBox="1"/>
          <p:nvPr/>
        </p:nvSpPr>
        <p:spPr>
          <a:xfrm>
            <a:off x="1638300" y="15335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 err="1">
                <a:cs typeface="Calibri"/>
              </a:rPr>
              <a:t>Remote</a:t>
            </a:r>
            <a:r>
              <a:rPr lang="fr-FR" b="1">
                <a:cs typeface="Calibri"/>
              </a:rPr>
              <a:t> screen 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1098B97-7F32-4CE2-90D8-1111C4862EAC}"/>
              </a:ext>
            </a:extLst>
          </p:cNvPr>
          <p:cNvSpPr txBox="1"/>
          <p:nvPr/>
        </p:nvSpPr>
        <p:spPr>
          <a:xfrm>
            <a:off x="2105025" y="4924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283BAB-3609-43C6-8547-1A2C413D1959}"/>
              </a:ext>
            </a:extLst>
          </p:cNvPr>
          <p:cNvSpPr txBox="1"/>
          <p:nvPr/>
        </p:nvSpPr>
        <p:spPr>
          <a:xfrm>
            <a:off x="1104900" y="4752975"/>
            <a:ext cx="374332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dirty="0">
                <a:cs typeface="Calibri"/>
              </a:rPr>
              <a:t>Réalisation :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Application réalisée avec GTK 3.0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Mode manuel implémenté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Affichage des obstacles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Logiques de blocage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cs typeface="Calibri"/>
              </a:rPr>
              <a:t>Connexion entre les 2 STM32MP1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963D8A-0084-4C28-9B9B-0EFFFC977AD0}"/>
              </a:ext>
            </a:extLst>
          </p:cNvPr>
          <p:cNvSpPr txBox="1"/>
          <p:nvPr/>
        </p:nvSpPr>
        <p:spPr>
          <a:xfrm>
            <a:off x="6734175" y="4752974"/>
            <a:ext cx="374332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cs typeface="Calibri"/>
              </a:rPr>
              <a:t>Ce qu'il reste à faire :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Amélioration du design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Mode Automatique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Reconnaissance vocale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Affichage des balises et obstacle en mode dynamique</a:t>
            </a: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0528446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6BD7-B2C7-4EF2-BE9F-B180DC292DA3}"/>
              </a:ext>
            </a:extLst>
          </p:cNvPr>
          <p:cNvSpPr txBox="1"/>
          <p:nvPr/>
        </p:nvSpPr>
        <p:spPr>
          <a:xfrm>
            <a:off x="4211499" y="1512837"/>
            <a:ext cx="777413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  <a:cs typeface="Calibri"/>
              </a:rPr>
              <a:t>1. Objectifs du projet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2. Gestion de projet</a:t>
            </a:r>
            <a:endParaRPr lang="fr-FR" sz="2000" dirty="0">
              <a:solidFill>
                <a:schemeClr val="bg2"/>
              </a:solidFill>
              <a:cs typeface="Calibri"/>
            </a:endParaRP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3. Présentation et résultats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3.2. Lidar mapping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3.4. </a:t>
            </a:r>
            <a:r>
              <a:rPr lang="fr-FR" sz="2800" dirty="0" err="1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 – Hardware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Software 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4. Prise de décision suite aux avancements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5. Poster</a:t>
            </a:r>
          </a:p>
        </p:txBody>
      </p:sp>
    </p:spTree>
    <p:extLst>
      <p:ext uri="{BB962C8B-B14F-4D97-AF65-F5344CB8AC3E}">
        <p14:creationId xmlns:p14="http://schemas.microsoft.com/office/powerpoint/2010/main" val="2310518626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6BD7-B2C7-4EF2-BE9F-B180DC292DA3}"/>
              </a:ext>
            </a:extLst>
          </p:cNvPr>
          <p:cNvSpPr txBox="1"/>
          <p:nvPr/>
        </p:nvSpPr>
        <p:spPr>
          <a:xfrm>
            <a:off x="4211499" y="1512837"/>
            <a:ext cx="777413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  <a:highlight>
                  <a:srgbClr val="800000"/>
                </a:highlight>
                <a:cs typeface="Calibri"/>
              </a:rPr>
              <a:t>1. Objectifs du projet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2. Gestion de projet</a:t>
            </a:r>
            <a:endParaRPr lang="fr-FR" sz="2000" dirty="0">
              <a:solidFill>
                <a:schemeClr val="bg2"/>
              </a:solidFill>
              <a:cs typeface="Calibri"/>
            </a:endParaRP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3. Présentation et résultats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3.2. Lidar mapping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3.4.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Hardware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Software 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4. Prise de décision suite aux avancements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5. Poster</a:t>
            </a:r>
          </a:p>
        </p:txBody>
      </p:sp>
    </p:spTree>
    <p:extLst>
      <p:ext uri="{BB962C8B-B14F-4D97-AF65-F5344CB8AC3E}">
        <p14:creationId xmlns:p14="http://schemas.microsoft.com/office/powerpoint/2010/main" val="3309692348"/>
      </p:ext>
    </p:extLst>
  </p:cSld>
  <p:clrMapOvr>
    <a:masterClrMapping/>
  </p:clrMapOvr>
  <p:transition spd="slow"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84BA890-49A8-45B0-9A9B-9F9A04FF0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dirty="0" smtClean="0"/>
              <a:pPr/>
              <a:t>30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975072-9137-4D87-B8F1-53AB6C2D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457200" lvl="1" algn="l"/>
            <a:r>
              <a:rPr lang="fr-FR" sz="3400">
                <a:latin typeface="roboto bk"/>
              </a:rPr>
              <a:t>Robot – Partie Hardware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69294C-3B17-4524-9428-C53D4E6D59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B7F7FC-00D8-4169-B2B5-061298010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3" y="1136120"/>
            <a:ext cx="7029159" cy="46600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2BF4DB-EAC9-490A-99BE-AAD6989FE52A}"/>
              </a:ext>
            </a:extLst>
          </p:cNvPr>
          <p:cNvSpPr txBox="1"/>
          <p:nvPr/>
        </p:nvSpPr>
        <p:spPr>
          <a:xfrm>
            <a:off x="2776602" y="5951992"/>
            <a:ext cx="2195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Schéma Electronique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9CC2CAE-3D8F-432C-841A-88BB26AF3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242" y="1136120"/>
            <a:ext cx="3414302" cy="264233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A9CC221-C3F3-40EF-80FC-D03FFD35CD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84" r="2667" b="1447"/>
          <a:stretch/>
        </p:blipFill>
        <p:spPr>
          <a:xfrm>
            <a:off x="7728242" y="4023404"/>
            <a:ext cx="3414302" cy="23963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553EE9A-AE72-4B6A-9756-04D386297181}"/>
              </a:ext>
            </a:extLst>
          </p:cNvPr>
          <p:cNvSpPr txBox="1"/>
          <p:nvPr/>
        </p:nvSpPr>
        <p:spPr>
          <a:xfrm>
            <a:off x="8557022" y="3732947"/>
            <a:ext cx="2195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Routage du PCB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92E25FF-8234-4432-94F2-0A3E702F5A06}"/>
              </a:ext>
            </a:extLst>
          </p:cNvPr>
          <p:cNvSpPr txBox="1"/>
          <p:nvPr/>
        </p:nvSpPr>
        <p:spPr>
          <a:xfrm>
            <a:off x="8338005" y="6449707"/>
            <a:ext cx="2633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Visualisation 3D du PCB</a:t>
            </a:r>
          </a:p>
        </p:txBody>
      </p:sp>
    </p:spTree>
    <p:extLst>
      <p:ext uri="{BB962C8B-B14F-4D97-AF65-F5344CB8AC3E}">
        <p14:creationId xmlns:p14="http://schemas.microsoft.com/office/powerpoint/2010/main" val="2524573765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6BD7-B2C7-4EF2-BE9F-B180DC292DA3}"/>
              </a:ext>
            </a:extLst>
          </p:cNvPr>
          <p:cNvSpPr txBox="1"/>
          <p:nvPr/>
        </p:nvSpPr>
        <p:spPr>
          <a:xfrm>
            <a:off x="4211499" y="1512837"/>
            <a:ext cx="777413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  <a:cs typeface="Calibri"/>
              </a:rPr>
              <a:t>1. Objectifs du projet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2. Gestion de projet</a:t>
            </a:r>
            <a:endParaRPr lang="fr-FR" sz="2000" dirty="0">
              <a:solidFill>
                <a:schemeClr val="bg2"/>
              </a:solidFill>
              <a:cs typeface="Calibri"/>
            </a:endParaRP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3. Présentation et résultats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3.2. Lidar mapping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3.4.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Hardware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3.5. </a:t>
            </a:r>
            <a:r>
              <a:rPr lang="fr-FR" sz="2800" dirty="0" err="1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 – Software 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4. Prise de décision suite aux avancements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5. Poster</a:t>
            </a:r>
          </a:p>
        </p:txBody>
      </p:sp>
    </p:spTree>
    <p:extLst>
      <p:ext uri="{BB962C8B-B14F-4D97-AF65-F5344CB8AC3E}">
        <p14:creationId xmlns:p14="http://schemas.microsoft.com/office/powerpoint/2010/main" val="4084683047"/>
      </p:ext>
    </p:extLst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FE3780-9BE1-4A55-8C80-0E8668590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69B5A93-D751-426A-980C-83EAE988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8896424" cy="876028"/>
          </a:xfrm>
        </p:spPr>
        <p:txBody>
          <a:bodyPr>
            <a:normAutofit/>
          </a:bodyPr>
          <a:lstStyle/>
          <a:p>
            <a:r>
              <a:rPr lang="fr-FR" dirty="0">
                <a:latin typeface="Roboto Bk"/>
              </a:rPr>
              <a:t>Architecture </a:t>
            </a:r>
            <a:r>
              <a:rPr lang="fr-FR">
                <a:latin typeface="Roboto Bk"/>
              </a:rPr>
              <a:t>Physique</a:t>
            </a:r>
            <a:r>
              <a:rPr lang="fr-FR" dirty="0">
                <a:latin typeface="Roboto Bk"/>
              </a:rPr>
              <a:t> : Jump et Pocket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ABD508-3348-47D4-8C9E-D5C5730381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F5845A87-BF7D-4E6E-9F02-02C52222D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1" y="1837677"/>
            <a:ext cx="11986599" cy="441879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45A570F-A3C4-4F0E-B6A5-F1D8AC723915}"/>
              </a:ext>
            </a:extLst>
          </p:cNvPr>
          <p:cNvSpPr txBox="1"/>
          <p:nvPr/>
        </p:nvSpPr>
        <p:spPr>
          <a:xfrm>
            <a:off x="7638061" y="1497920"/>
            <a:ext cx="4553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JUMP</a:t>
            </a:r>
            <a:r>
              <a:rPr lang="fr-FR" sz="1600" dirty="0"/>
              <a:t> sur STM32MP1 Télécommande (A7 - OS Linux)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57CAEE-0CDD-4D5F-84EE-73B53F56E969}"/>
              </a:ext>
            </a:extLst>
          </p:cNvPr>
          <p:cNvSpPr txBox="1"/>
          <p:nvPr/>
        </p:nvSpPr>
        <p:spPr>
          <a:xfrm>
            <a:off x="1359847" y="1499123"/>
            <a:ext cx="3863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Pocket</a:t>
            </a:r>
            <a:r>
              <a:rPr lang="fr-FR" sz="1600" dirty="0"/>
              <a:t> sur STM32MP1 Robot (A7 - OS Linux)</a:t>
            </a:r>
          </a:p>
        </p:txBody>
      </p:sp>
    </p:spTree>
    <p:extLst>
      <p:ext uri="{BB962C8B-B14F-4D97-AF65-F5344CB8AC3E}">
        <p14:creationId xmlns:p14="http://schemas.microsoft.com/office/powerpoint/2010/main" val="2900558108"/>
      </p:ext>
    </p:extLst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Roboto Bk"/>
              </a:rPr>
              <a:t>Architecture Physique: Race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5F40903-8F9B-45EB-B4F9-98DC3A040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363" y="1731145"/>
            <a:ext cx="9397514" cy="472585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6B9467F-625B-4B13-9FF0-9F1D44E01BFF}"/>
              </a:ext>
            </a:extLst>
          </p:cNvPr>
          <p:cNvSpPr txBox="1"/>
          <p:nvPr/>
        </p:nvSpPr>
        <p:spPr>
          <a:xfrm>
            <a:off x="3446099" y="1392591"/>
            <a:ext cx="4018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Race</a:t>
            </a:r>
            <a:r>
              <a:rPr lang="fr-FR" sz="1600" dirty="0"/>
              <a:t> sur STM32MP1 Robot (M4 – </a:t>
            </a:r>
            <a:r>
              <a:rPr lang="fr-FR" sz="1600" dirty="0" err="1"/>
              <a:t>Bare-metal</a:t>
            </a:r>
            <a:r>
              <a:rPr lang="fr-F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9664725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8674482" cy="876028"/>
          </a:xfrm>
        </p:spPr>
        <p:txBody>
          <a:bodyPr>
            <a:normAutofit/>
          </a:bodyPr>
          <a:lstStyle/>
          <a:p>
            <a:r>
              <a:rPr lang="fr-FR" dirty="0">
                <a:latin typeface="Roboto Bk"/>
              </a:rPr>
              <a:t>Nouveautés sur l’aspect du software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B9467F-625B-4B13-9FF0-9F1D44E01BFF}"/>
              </a:ext>
            </a:extLst>
          </p:cNvPr>
          <p:cNvSpPr txBox="1"/>
          <p:nvPr/>
        </p:nvSpPr>
        <p:spPr>
          <a:xfrm>
            <a:off x="796615" y="1667228"/>
            <a:ext cx="106516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Communications via 4 classes &lt;&lt;medium&gt;&gt;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Dispatcher (Active) : Contient méthodes qui vérifient l’arrivée de messages, et leur traitement.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Postman : Contient méthodes de communication propres au protocole (ex : TCP/IP, port TTY,…)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Protocol : Contient méthodes de décode et d’encodage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Proxy : Contient méthodes qui permettent de communiquer avec une autre classe objet.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Etablissement d’un protocole de communication unique 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CMD : commande sur 1 octet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SIZE : taille de la DATA sur 2 octets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dirty="0"/>
              <a:t>DATA : Données brutes à envoyer (pas de limite de taille)</a:t>
            </a:r>
          </a:p>
          <a:p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Simplifications du code de l’an dernier (Revue des classes actives, redondance, nouvelles classes), et allègement significatif de certaines machines à état.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75154"/>
      </p:ext>
    </p:extLst>
  </p:cSld>
  <p:clrMapOvr>
    <a:masterClrMapping/>
  </p:clrMapOvr>
  <p:transition spd="slow"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6BD7-B2C7-4EF2-BE9F-B180DC292DA3}"/>
              </a:ext>
            </a:extLst>
          </p:cNvPr>
          <p:cNvSpPr txBox="1"/>
          <p:nvPr/>
        </p:nvSpPr>
        <p:spPr>
          <a:xfrm>
            <a:off x="4211499" y="1512837"/>
            <a:ext cx="777413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  <a:cs typeface="Calibri"/>
              </a:rPr>
              <a:t>1. Objectifs du projet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2. Gestion de projet</a:t>
            </a:r>
            <a:endParaRPr lang="fr-FR" sz="2000" dirty="0">
              <a:solidFill>
                <a:schemeClr val="bg2"/>
              </a:solidFill>
              <a:cs typeface="Calibri"/>
            </a:endParaRP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3. Présentation et résultats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3.2. Lidar mapping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3.4.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Hardware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Software </a:t>
            </a:r>
          </a:p>
          <a:p>
            <a:r>
              <a:rPr lang="fr-FR" sz="2800" dirty="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4. Prise de décision suite aux avancements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5. Poster</a:t>
            </a:r>
          </a:p>
        </p:txBody>
      </p:sp>
    </p:spTree>
    <p:extLst>
      <p:ext uri="{BB962C8B-B14F-4D97-AF65-F5344CB8AC3E}">
        <p14:creationId xmlns:p14="http://schemas.microsoft.com/office/powerpoint/2010/main" val="3764618734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8674482" cy="876028"/>
          </a:xfrm>
        </p:spPr>
        <p:txBody>
          <a:bodyPr>
            <a:normAutofit/>
          </a:bodyPr>
          <a:lstStyle/>
          <a:p>
            <a:r>
              <a:rPr lang="fr-FR" dirty="0">
                <a:latin typeface="Roboto Bk"/>
              </a:rPr>
              <a:t>Prise de décision suite aux avancements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5D8C9B0-DE55-42F1-9A29-5F8733735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37" y="1476374"/>
            <a:ext cx="48101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78683"/>
      </p:ext>
    </p:extLst>
  </p:cSld>
  <p:clrMapOvr>
    <a:masterClrMapping/>
  </p:clrMapOvr>
  <p:transition spd="slow"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6BD7-B2C7-4EF2-BE9F-B180DC292DA3}"/>
              </a:ext>
            </a:extLst>
          </p:cNvPr>
          <p:cNvSpPr txBox="1"/>
          <p:nvPr/>
        </p:nvSpPr>
        <p:spPr>
          <a:xfrm>
            <a:off x="4211499" y="1512837"/>
            <a:ext cx="777413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  <a:cs typeface="Calibri"/>
              </a:rPr>
              <a:t>1. Objectifs du projet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2. Gestion de projet</a:t>
            </a:r>
            <a:endParaRPr lang="fr-FR" sz="2000" dirty="0">
              <a:solidFill>
                <a:schemeClr val="bg2"/>
              </a:solidFill>
              <a:cs typeface="Calibri"/>
            </a:endParaRP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3. Présentation et résultats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3.2. Lidar mapping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3.4.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Hardware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Software 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4. Prise de décision suite aux avancements</a:t>
            </a:r>
          </a:p>
          <a:p>
            <a:r>
              <a:rPr lang="fr-FR" sz="2800" dirty="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5. Poster</a:t>
            </a:r>
          </a:p>
        </p:txBody>
      </p:sp>
    </p:spTree>
    <p:extLst>
      <p:ext uri="{BB962C8B-B14F-4D97-AF65-F5344CB8AC3E}">
        <p14:creationId xmlns:p14="http://schemas.microsoft.com/office/powerpoint/2010/main" val="3239895832"/>
      </p:ext>
    </p:extLst>
  </p:cSld>
  <p:clrMapOvr>
    <a:masterClrMapping/>
  </p:clrMapOvr>
  <p:transition spd="slow"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D48315E-2FC8-4D3F-963D-AC41B05C5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276" y="1673931"/>
            <a:ext cx="10023514" cy="65117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/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7E0AC-E41C-43DC-BA4E-B1660ED70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A01921-3747-4C09-B981-67C08F6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Poster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676AA0F-ED04-4F40-928E-4D3AC5F1D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299DDB-D4F6-44D1-97B3-EC307C517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86" y="1079473"/>
            <a:ext cx="3937958" cy="55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76160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4037126" y="2910543"/>
            <a:ext cx="7416269" cy="1470025"/>
          </a:xfrm>
        </p:spPr>
        <p:txBody>
          <a:bodyPr/>
          <a:lstStyle/>
          <a:p>
            <a:r>
              <a:rPr lang="fr-FR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835888530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spcBef>
                <a:spcPts val="0"/>
              </a:spcBef>
            </a:pPr>
            <a:r>
              <a:rPr lang="fr-FR" b="0" cap="small">
                <a:solidFill>
                  <a:srgbClr val="000000"/>
                </a:solidFill>
              </a:rPr>
              <a:t>Objectifs du projet</a:t>
            </a:r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021375-F2EE-4520-918A-F3E9B41F5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45" y="1767839"/>
            <a:ext cx="11137237" cy="3253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2400" b="0" dirty="0">
                <a:solidFill>
                  <a:srgbClr val="000000"/>
                </a:solidFill>
                <a:latin typeface="Roboto"/>
                <a:ea typeface="Roboto"/>
              </a:rPr>
              <a:t>Robot téléguidé interagissant avec l'environnement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400" b="0" dirty="0">
                <a:solidFill>
                  <a:srgbClr val="000000"/>
                </a:solidFill>
                <a:latin typeface="Roboto"/>
                <a:ea typeface="Roboto"/>
              </a:rPr>
              <a:t>Pilotable par un utilisateur par un moyen </a:t>
            </a:r>
            <a:r>
              <a:rPr lang="fr-FR" sz="2400" dirty="0">
                <a:solidFill>
                  <a:srgbClr val="000000"/>
                </a:solidFill>
                <a:latin typeface="Roboto"/>
                <a:ea typeface="Roboto"/>
              </a:rPr>
              <a:t>sans-fil</a:t>
            </a:r>
            <a:r>
              <a:rPr lang="fr-FR" sz="2400" b="0" dirty="0">
                <a:solidFill>
                  <a:srgbClr val="000000"/>
                </a:solidFill>
                <a:latin typeface="Roboto"/>
                <a:ea typeface="Roboto"/>
              </a:rPr>
              <a:t> via une </a:t>
            </a:r>
            <a:r>
              <a:rPr lang="fr-FR" sz="2400" dirty="0">
                <a:solidFill>
                  <a:srgbClr val="000000"/>
                </a:solidFill>
                <a:latin typeface="Roboto"/>
                <a:ea typeface="Roboto"/>
              </a:rPr>
              <a:t>application</a:t>
            </a:r>
            <a:r>
              <a:rPr lang="fr-FR" sz="2400" b="0" dirty="0">
                <a:solidFill>
                  <a:srgbClr val="000000"/>
                </a:solidFill>
                <a:latin typeface="Roboto"/>
                <a:ea typeface="Roboto"/>
              </a:rPr>
              <a:t> ou par </a:t>
            </a:r>
            <a:r>
              <a:rPr lang="fr-FR" sz="2400" dirty="0">
                <a:solidFill>
                  <a:srgbClr val="000000"/>
                </a:solidFill>
                <a:latin typeface="Roboto"/>
                <a:ea typeface="Roboto"/>
              </a:rPr>
              <a:t>commande vocale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400" b="0" dirty="0">
                <a:solidFill>
                  <a:srgbClr val="000000"/>
                </a:solidFill>
                <a:latin typeface="Roboto"/>
                <a:ea typeface="Roboto"/>
              </a:rPr>
              <a:t>Environnement </a:t>
            </a:r>
            <a:r>
              <a:rPr lang="fr-FR" sz="2400" dirty="0">
                <a:solidFill>
                  <a:srgbClr val="000000"/>
                </a:solidFill>
                <a:latin typeface="Roboto"/>
                <a:ea typeface="Roboto"/>
              </a:rPr>
              <a:t>cartographié </a:t>
            </a:r>
            <a:r>
              <a:rPr lang="fr-FR" sz="2400" b="0" dirty="0">
                <a:solidFill>
                  <a:srgbClr val="000000"/>
                </a:solidFill>
                <a:latin typeface="Roboto"/>
                <a:ea typeface="Roboto"/>
              </a:rPr>
              <a:t>et dynamique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000000"/>
                </a:solidFill>
                <a:latin typeface="Roboto"/>
                <a:ea typeface="Roboto"/>
              </a:rPr>
              <a:t>Position </a:t>
            </a:r>
            <a:r>
              <a:rPr lang="fr-FR" sz="2400" b="0" dirty="0">
                <a:solidFill>
                  <a:srgbClr val="000000"/>
                </a:solidFill>
                <a:latin typeface="Roboto"/>
                <a:ea typeface="Roboto"/>
              </a:rPr>
              <a:t>du robot connue et évolutive</a:t>
            </a:r>
            <a:endParaRPr lang="fr-FR" sz="2400" b="0" dirty="0">
              <a:solidFill>
                <a:srgbClr val="000000"/>
              </a:solidFill>
            </a:endParaRPr>
          </a:p>
        </p:txBody>
      </p:sp>
      <p:pic>
        <p:nvPicPr>
          <p:cNvPr id="2" name="Image 6" descr="Une image contenant ordinateur, projecteur&#10;&#10;Description générée automatiquement">
            <a:extLst>
              <a:ext uri="{FF2B5EF4-FFF2-40B4-BE49-F238E27FC236}">
                <a16:creationId xmlns:a16="http://schemas.microsoft.com/office/drawing/2014/main" id="{245F3820-2EB1-441A-82C5-5B644445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302" y="2985116"/>
            <a:ext cx="3924249" cy="3164245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2D56783C-830A-4FF7-B7D9-9F4125404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28" t="12432" r="24012" b="12738"/>
          <a:stretch/>
        </p:blipFill>
        <p:spPr>
          <a:xfrm>
            <a:off x="5246213" y="4509557"/>
            <a:ext cx="1795583" cy="148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147"/>
      </p:ext>
    </p:extLst>
  </p:cSld>
  <p:clrMapOvr>
    <a:masterClrMapping/>
  </p:clrMapOvr>
  <p:transition spd="slow"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4022170" y="1787218"/>
            <a:ext cx="7416269" cy="1209734"/>
          </a:xfrm>
        </p:spPr>
        <p:txBody>
          <a:bodyPr>
            <a:normAutofit fontScale="90000"/>
          </a:bodyPr>
          <a:lstStyle/>
          <a:p>
            <a:r>
              <a:rPr lang="fr-FR" err="1"/>
              <a:t>References</a:t>
            </a:r>
            <a:r>
              <a:rPr lang="fr-FR"/>
              <a:t> :</a:t>
            </a:r>
            <a:br>
              <a:rPr lang="fr-FR"/>
            </a:b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E027A6-A127-4A74-AB8B-536E395C555F}"/>
              </a:ext>
            </a:extLst>
          </p:cNvPr>
          <p:cNvSpPr txBox="1"/>
          <p:nvPr/>
        </p:nvSpPr>
        <p:spPr>
          <a:xfrm>
            <a:off x="4108579" y="2651313"/>
            <a:ext cx="7171997" cy="1403461"/>
          </a:xfrm>
          <a:prstGeom prst="rect">
            <a:avLst/>
          </a:prstGeom>
          <a:noFill/>
        </p:spPr>
        <p:txBody>
          <a:bodyPr wrap="square" lIns="109728" tIns="54864" rIns="109728" bIns="54864" rtlCol="0" anchor="t">
            <a:spAutoFit/>
          </a:bodyPr>
          <a:lstStyle/>
          <a:p>
            <a:endParaRPr lang="fr-FR" sz="1400"/>
          </a:p>
          <a:p>
            <a:endParaRPr lang="fr-FR" sz="1400"/>
          </a:p>
          <a:p>
            <a:endParaRPr lang="fr-FR" sz="1400"/>
          </a:p>
          <a:p>
            <a:endParaRPr lang="fr-FR" sz="1400"/>
          </a:p>
          <a:p>
            <a:endParaRPr lang="fr-FR" sz="1400"/>
          </a:p>
          <a:p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32158874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6BD7-B2C7-4EF2-BE9F-B180DC292DA3}"/>
              </a:ext>
            </a:extLst>
          </p:cNvPr>
          <p:cNvSpPr txBox="1"/>
          <p:nvPr/>
        </p:nvSpPr>
        <p:spPr>
          <a:xfrm>
            <a:off x="4211499" y="1512837"/>
            <a:ext cx="777413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  <a:cs typeface="Calibri"/>
              </a:rPr>
              <a:t>1. Objectifs du projet</a:t>
            </a:r>
          </a:p>
          <a:p>
            <a:r>
              <a:rPr lang="fr-FR" sz="2800" dirty="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2. Gestion de projet</a:t>
            </a:r>
            <a:endParaRPr lang="fr-FR" sz="2000" dirty="0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3. Présentation et résultats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3.2. Lidar mapping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3.4.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Hardware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Software 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4. Prise de décision suite aux avancements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5. Poster</a:t>
            </a:r>
          </a:p>
        </p:txBody>
      </p:sp>
    </p:spTree>
    <p:extLst>
      <p:ext uri="{BB962C8B-B14F-4D97-AF65-F5344CB8AC3E}">
        <p14:creationId xmlns:p14="http://schemas.microsoft.com/office/powerpoint/2010/main" val="1551798039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8694368" cy="876028"/>
          </a:xfrm>
        </p:spPr>
        <p:txBody>
          <a:bodyPr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fr-FR" b="0" cap="small" dirty="0">
                <a:solidFill>
                  <a:schemeClr val="tx1"/>
                </a:solidFill>
                <a:latin typeface="Roboto Bk"/>
              </a:rPr>
              <a:t>Gestion de projet – Sprints &amp; Incréments</a:t>
            </a:r>
            <a:endParaRPr lang="en-US" b="0" dirty="0">
              <a:solidFill>
                <a:schemeClr val="tx1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612612-26A0-4DC9-818F-540268875902}"/>
              </a:ext>
            </a:extLst>
          </p:cNvPr>
          <p:cNvSpPr txBox="1"/>
          <p:nvPr/>
        </p:nvSpPr>
        <p:spPr>
          <a:xfrm>
            <a:off x="367313" y="1353312"/>
            <a:ext cx="1134770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Gestion de projet avec l’outil en ligne </a:t>
            </a:r>
            <a:r>
              <a:rPr lang="fr-FR" b="1" dirty="0"/>
              <a:t>JIRA Software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2 incréments, divisés en plusieurs sprints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b="1" dirty="0"/>
              <a:t>Incrément 1 : Robot pilotable via une application + développement de méthodes de positioning et de mapping LIDAR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i="1" dirty="0"/>
              <a:t>Sprint 1 : Plusieurs Explorations techniques + Documentations (Wi-Fi, BLE, LIDAR, µPython) + GitHub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i="1" dirty="0"/>
              <a:t>Sprint 2 : Application GTK + Pilotage Moteurs + Chaine de communication + BLE Positioning + LIDAR (driver)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i="1" dirty="0"/>
              <a:t>Sprint 3 : Packages de COM finaux + Robot piloté via Application + Mapping OK + </a:t>
            </a:r>
            <a:r>
              <a:rPr lang="fr-FR" i="1" dirty="0" err="1"/>
              <a:t>Positioning</a:t>
            </a:r>
            <a:r>
              <a:rPr lang="fr-FR" i="1" dirty="0"/>
              <a:t>  + PCB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b="1" dirty="0"/>
              <a:t>Incrément 2 : Robot pilotable via une application ou par commande vocale, capable de réaliser du positioning et du mapping LIDAR visible via l’application.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i="1" dirty="0"/>
              <a:t>Sprint 4 : Améliorations Positioning (V2) + explorations techniques (Audio) + Affichage LIDAR dynamique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fr-FR" i="1" dirty="0"/>
              <a:t>Sprint 5 :  Ajout de la reconnaissance vocale + Tests à implémenter (couverture de test) + Centrale inertielle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Retard léger d’une semaine </a:t>
            </a:r>
            <a:r>
              <a:rPr lang="fr-FR" dirty="0"/>
              <a:t>(Problèmes moteurs, adaptation ancien code, difficulté autour du driver LIDAR au départ et du BLE positioning)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/>
              <a:t>GitHub</a:t>
            </a:r>
            <a:r>
              <a:rPr lang="fr-FR" dirty="0"/>
              <a:t> : Développement du code sur branche « dev », puis merge avec branche « main » de production une fois validé</a:t>
            </a:r>
          </a:p>
        </p:txBody>
      </p:sp>
    </p:spTree>
    <p:extLst>
      <p:ext uri="{BB962C8B-B14F-4D97-AF65-F5344CB8AC3E}">
        <p14:creationId xmlns:p14="http://schemas.microsoft.com/office/powerpoint/2010/main" val="3390557460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spcBef>
                <a:spcPts val="0"/>
              </a:spcBef>
            </a:pPr>
            <a:r>
              <a:rPr lang="fr-FR" b="0" cap="small" dirty="0">
                <a:solidFill>
                  <a:schemeClr val="tx1"/>
                </a:solidFill>
                <a:latin typeface="Roboto Bk"/>
              </a:rPr>
              <a:t>Gestion de projet - Planning</a:t>
            </a:r>
            <a:endParaRPr lang="en-US" b="0" dirty="0">
              <a:solidFill>
                <a:schemeClr val="tx1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D2D09AD-C734-4954-8F2E-EAE40BBED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965"/>
            <a:ext cx="12192000" cy="359990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2C3EFFD-FDC6-40AF-B843-50669763DC02}"/>
              </a:ext>
            </a:extLst>
          </p:cNvPr>
          <p:cNvSpPr txBox="1"/>
          <p:nvPr/>
        </p:nvSpPr>
        <p:spPr>
          <a:xfrm>
            <a:off x="5251228" y="1420197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Planning prévu : </a:t>
            </a:r>
          </a:p>
        </p:txBody>
      </p:sp>
    </p:spTree>
    <p:extLst>
      <p:ext uri="{BB962C8B-B14F-4D97-AF65-F5344CB8AC3E}">
        <p14:creationId xmlns:p14="http://schemas.microsoft.com/office/powerpoint/2010/main" val="4097754673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6BD7-B2C7-4EF2-BE9F-B180DC292DA3}"/>
              </a:ext>
            </a:extLst>
          </p:cNvPr>
          <p:cNvSpPr txBox="1"/>
          <p:nvPr/>
        </p:nvSpPr>
        <p:spPr>
          <a:xfrm>
            <a:off x="4211499" y="1512837"/>
            <a:ext cx="7774131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  <a:cs typeface="Calibri"/>
              </a:rPr>
              <a:t>1. Objectifs du projet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2. Gestion de projet</a:t>
            </a:r>
            <a:endParaRPr lang="fr-FR" sz="2000" dirty="0">
              <a:solidFill>
                <a:schemeClr val="bg2"/>
              </a:solidFill>
              <a:cs typeface="Calibri"/>
            </a:endParaRPr>
          </a:p>
          <a:p>
            <a:r>
              <a:rPr lang="fr-FR" sz="2800" dirty="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 Présentation et résultats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3.2. Lidar mapping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 dirty="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3.4.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Hardware</a:t>
            </a:r>
          </a:p>
          <a:p>
            <a:pPr lvl="1"/>
            <a:r>
              <a:rPr lang="fr-FR" sz="2800" dirty="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dirty="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 dirty="0">
                <a:solidFill>
                  <a:schemeClr val="bg2"/>
                </a:solidFill>
                <a:cs typeface="Calibri"/>
              </a:rPr>
              <a:t> – Software 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4. Prise de décision suite aux avancements</a:t>
            </a:r>
          </a:p>
          <a:p>
            <a:r>
              <a:rPr lang="fr-FR" sz="2800" dirty="0">
                <a:solidFill>
                  <a:schemeClr val="bg2"/>
                </a:solidFill>
                <a:cs typeface="Calibri"/>
              </a:rPr>
              <a:t>5. Poster</a:t>
            </a:r>
          </a:p>
        </p:txBody>
      </p:sp>
    </p:spTree>
    <p:extLst>
      <p:ext uri="{BB962C8B-B14F-4D97-AF65-F5344CB8AC3E}">
        <p14:creationId xmlns:p14="http://schemas.microsoft.com/office/powerpoint/2010/main" val="1769725074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fr-FR" b="0" cap="small">
                <a:solidFill>
                  <a:schemeClr val="tx1"/>
                </a:solidFill>
                <a:latin typeface="Roboto Bk"/>
              </a:rPr>
              <a:t>Présentation du projet (Incrément 1)</a:t>
            </a:r>
            <a:endParaRPr lang="en-US" b="0">
              <a:solidFill>
                <a:schemeClr val="tx1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7B10C328-0E11-4387-BAF8-4AC8E7128E3C}"/>
              </a:ext>
            </a:extLst>
          </p:cNvPr>
          <p:cNvGrpSpPr/>
          <p:nvPr/>
        </p:nvGrpSpPr>
        <p:grpSpPr>
          <a:xfrm>
            <a:off x="527669" y="2554877"/>
            <a:ext cx="2189506" cy="1807576"/>
            <a:chOff x="643035" y="2685874"/>
            <a:chExt cx="2189506" cy="1807576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BD87846D-CCCB-426B-8344-DB27C93EABDE}"/>
                </a:ext>
              </a:extLst>
            </p:cNvPr>
            <p:cNvSpPr/>
            <p:nvPr/>
          </p:nvSpPr>
          <p:spPr>
            <a:xfrm>
              <a:off x="643035" y="2685874"/>
              <a:ext cx="2189506" cy="1807576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Indoor-positioning</a:t>
              </a: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07440449-6DB8-4E7A-BEFB-5B148863D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317" y="3429000"/>
              <a:ext cx="1571715" cy="103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3D7700D-0B26-4AD6-8214-9F63630829FA}"/>
              </a:ext>
            </a:extLst>
          </p:cNvPr>
          <p:cNvGrpSpPr/>
          <p:nvPr/>
        </p:nvGrpSpPr>
        <p:grpSpPr>
          <a:xfrm>
            <a:off x="2575678" y="1068219"/>
            <a:ext cx="2619234" cy="1416996"/>
            <a:chOff x="1364531" y="1597741"/>
            <a:chExt cx="2619234" cy="1416996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9AD4A47F-32FB-4686-8255-9B38BE72E24D}"/>
                </a:ext>
              </a:extLst>
            </p:cNvPr>
            <p:cNvSpPr/>
            <p:nvPr/>
          </p:nvSpPr>
          <p:spPr>
            <a:xfrm>
              <a:off x="1364531" y="1597741"/>
              <a:ext cx="2619234" cy="141699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Télécommande</a:t>
              </a: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13A75D2-6DC4-422E-AEF5-64A23CFA3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427" y="2001079"/>
              <a:ext cx="1513442" cy="98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E85FB-9874-46F0-A662-D2229AFADD9A}"/>
              </a:ext>
            </a:extLst>
          </p:cNvPr>
          <p:cNvGrpSpPr/>
          <p:nvPr/>
        </p:nvGrpSpPr>
        <p:grpSpPr>
          <a:xfrm>
            <a:off x="5311877" y="2601697"/>
            <a:ext cx="3135537" cy="2521259"/>
            <a:chOff x="4579181" y="3454005"/>
            <a:chExt cx="3135537" cy="252125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E68E0C0-575E-4A28-A8D3-65E50523096D}"/>
                </a:ext>
              </a:extLst>
            </p:cNvPr>
            <p:cNvSpPr/>
            <p:nvPr/>
          </p:nvSpPr>
          <p:spPr>
            <a:xfrm>
              <a:off x="4579181" y="3454005"/>
              <a:ext cx="3125580" cy="25212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619EDB8-4A1A-4A9C-B0AE-21FF2A84B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250" y="4945606"/>
              <a:ext cx="1513442" cy="98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ee the source image">
              <a:extLst>
                <a:ext uri="{FF2B5EF4-FFF2-40B4-BE49-F238E27FC236}">
                  <a16:creationId xmlns:a16="http://schemas.microsoft.com/office/drawing/2014/main" id="{361DB2FD-9A8F-48A9-9763-FE5EE5DFB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528" y="3496226"/>
              <a:ext cx="658012" cy="658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See the source image">
              <a:extLst>
                <a:ext uri="{FF2B5EF4-FFF2-40B4-BE49-F238E27FC236}">
                  <a16:creationId xmlns:a16="http://schemas.microsoft.com/office/drawing/2014/main" id="{6B5A6DF2-1BDF-4F86-8E53-756E1FC4A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3261" y="3496227"/>
              <a:ext cx="658011" cy="65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BBEE129-EA3F-4847-B5A4-3555711F210E}"/>
                </a:ext>
              </a:extLst>
            </p:cNvPr>
            <p:cNvCxnSpPr>
              <a:stCxn id="11" idx="0"/>
              <a:endCxn id="1026" idx="0"/>
            </p:cNvCxnSpPr>
            <p:nvPr/>
          </p:nvCxnSpPr>
          <p:spPr>
            <a:xfrm>
              <a:off x="6141971" y="3454005"/>
              <a:ext cx="0" cy="1491601"/>
            </a:xfrm>
            <a:prstGeom prst="line">
              <a:avLst/>
            </a:prstGeom>
            <a:ln w="28575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E8FA44A-04BB-42E0-A584-1E0A4E00E9D2}"/>
                </a:ext>
              </a:extLst>
            </p:cNvPr>
            <p:cNvSpPr txBox="1"/>
            <p:nvPr/>
          </p:nvSpPr>
          <p:spPr>
            <a:xfrm>
              <a:off x="6981660" y="3684947"/>
              <a:ext cx="39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M4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C8CF21B5-6581-47DD-9534-B4311681BAB5}"/>
                </a:ext>
              </a:extLst>
            </p:cNvPr>
            <p:cNvSpPr txBox="1"/>
            <p:nvPr/>
          </p:nvSpPr>
          <p:spPr>
            <a:xfrm>
              <a:off x="4966878" y="3684947"/>
              <a:ext cx="39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A7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46A78ED5-F5BF-44D7-8846-F1EE72AA49A2}"/>
                </a:ext>
              </a:extLst>
            </p:cNvPr>
            <p:cNvSpPr txBox="1"/>
            <p:nvPr/>
          </p:nvSpPr>
          <p:spPr>
            <a:xfrm>
              <a:off x="4590960" y="4215860"/>
              <a:ext cx="1411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/>
                <a:t>Microprocesseur</a:t>
              </a:r>
            </a:p>
            <a:p>
              <a:r>
                <a:rPr lang="fr-FR" sz="1400"/>
                <a:t>(OS basé Linux)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E6D20C1-5C7D-41AC-A652-26F91383C0F4}"/>
                </a:ext>
              </a:extLst>
            </p:cNvPr>
            <p:cNvSpPr txBox="1"/>
            <p:nvPr/>
          </p:nvSpPr>
          <p:spPr>
            <a:xfrm>
              <a:off x="6298240" y="4206678"/>
              <a:ext cx="1416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/>
                <a:t>Microcontrôleur</a:t>
              </a:r>
            </a:p>
          </p:txBody>
        </p:sp>
        <p:pic>
          <p:nvPicPr>
            <p:cNvPr id="1042" name="Picture 18" descr="See the source image">
              <a:extLst>
                <a:ext uri="{FF2B5EF4-FFF2-40B4-BE49-F238E27FC236}">
                  <a16:creationId xmlns:a16="http://schemas.microsoft.com/office/drawing/2014/main" id="{0468C8AA-5556-468B-8C37-C6C153A9B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694" y="4800702"/>
              <a:ext cx="604103" cy="604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See the source image">
              <a:extLst>
                <a:ext uri="{FF2B5EF4-FFF2-40B4-BE49-F238E27FC236}">
                  <a16:creationId xmlns:a16="http://schemas.microsoft.com/office/drawing/2014/main" id="{BA77A5B5-0A2E-45F1-8C41-D154A9901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553" y="4771240"/>
              <a:ext cx="635617" cy="62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213B10A-3DE4-4528-8F3E-ED609420C544}"/>
              </a:ext>
            </a:extLst>
          </p:cNvPr>
          <p:cNvGrpSpPr/>
          <p:nvPr/>
        </p:nvGrpSpPr>
        <p:grpSpPr>
          <a:xfrm>
            <a:off x="585055" y="4480791"/>
            <a:ext cx="2189506" cy="1339096"/>
            <a:chOff x="8485342" y="4847543"/>
            <a:chExt cx="2189506" cy="1339096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D1F2E918-F47E-4932-B8AB-FA75F9DEA8DE}"/>
                </a:ext>
              </a:extLst>
            </p:cNvPr>
            <p:cNvSpPr/>
            <p:nvPr/>
          </p:nvSpPr>
          <p:spPr>
            <a:xfrm>
              <a:off x="8485342" y="4847543"/>
              <a:ext cx="2189506" cy="13390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LIDAR</a:t>
              </a: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r>
                <a:rPr lang="fr-FR"/>
                <a:t> 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94C1347-930E-427F-9776-823C0AF4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721" y="5275038"/>
              <a:ext cx="914748" cy="762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B82C282-3D9C-486D-A08A-B18F8EFAE808}"/>
              </a:ext>
            </a:extLst>
          </p:cNvPr>
          <p:cNvSpPr/>
          <p:nvPr/>
        </p:nvSpPr>
        <p:spPr>
          <a:xfrm>
            <a:off x="9348243" y="3429000"/>
            <a:ext cx="2514688" cy="144743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Moteurs et puissance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6B3A5148-ABFB-461A-ABD9-F085C33380FE}"/>
              </a:ext>
            </a:extLst>
          </p:cNvPr>
          <p:cNvSpPr/>
          <p:nvPr/>
        </p:nvSpPr>
        <p:spPr>
          <a:xfrm>
            <a:off x="9078989" y="5197032"/>
            <a:ext cx="2514688" cy="14474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Batterie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5F2270D6-4477-44D6-A66B-6B538D2B4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731" y="3721966"/>
            <a:ext cx="1127428" cy="104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FD46EAFD-2A5F-48EC-AE21-E1522BCCA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406" y="5537116"/>
            <a:ext cx="1205457" cy="97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BF284B6E-B606-47AE-BC4B-67DAB5CF6BF0}"/>
              </a:ext>
            </a:extLst>
          </p:cNvPr>
          <p:cNvCxnSpPr>
            <a:stCxn id="14" idx="3"/>
          </p:cNvCxnSpPr>
          <p:nvPr/>
        </p:nvCxnSpPr>
        <p:spPr>
          <a:xfrm>
            <a:off x="5194912" y="1776717"/>
            <a:ext cx="701511" cy="82498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4CC8584-D427-4215-A77B-77185E2B2A2B}"/>
              </a:ext>
            </a:extLst>
          </p:cNvPr>
          <p:cNvCxnSpPr>
            <a:cxnSpLocks/>
          </p:cNvCxnSpPr>
          <p:nvPr/>
        </p:nvCxnSpPr>
        <p:spPr>
          <a:xfrm>
            <a:off x="2717175" y="3458665"/>
            <a:ext cx="2584745" cy="355302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D129C8E6-2790-477B-9E70-DBA76D106EC6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774561" y="4362453"/>
            <a:ext cx="2512613" cy="78788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4CC52A0-4E9C-49C4-8072-4921A166EE7C}"/>
              </a:ext>
            </a:extLst>
          </p:cNvPr>
          <p:cNvCxnSpPr>
            <a:cxnSpLocks/>
            <a:stCxn id="11" idx="3"/>
            <a:endCxn id="36" idx="1"/>
          </p:cNvCxnSpPr>
          <p:nvPr/>
        </p:nvCxnSpPr>
        <p:spPr>
          <a:xfrm>
            <a:off x="8437457" y="3862327"/>
            <a:ext cx="910786" cy="290392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71774C35-0E9B-41AC-9C28-8D9F9E848060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437457" y="4787417"/>
            <a:ext cx="641532" cy="1133334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2D6BE3BC-EBDF-48EE-95D7-D9FFF6A2B483}"/>
              </a:ext>
            </a:extLst>
          </p:cNvPr>
          <p:cNvSpPr/>
          <p:nvPr/>
        </p:nvSpPr>
        <p:spPr>
          <a:xfrm>
            <a:off x="298670" y="1144577"/>
            <a:ext cx="1925870" cy="128291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cs typeface="Calibri"/>
              </a:rPr>
              <a:t>Application </a:t>
            </a:r>
            <a:r>
              <a:rPr lang="fr-FR" b="1" dirty="0">
                <a:solidFill>
                  <a:schemeClr val="tx1"/>
                </a:solidFill>
                <a:cs typeface="Calibri"/>
              </a:rPr>
              <a:t>(V1)</a:t>
            </a:r>
          </a:p>
          <a:p>
            <a:pPr algn="ctr"/>
            <a:endParaRPr lang="fr-FR">
              <a:solidFill>
                <a:schemeClr val="tx1"/>
              </a:solidFill>
              <a:cs typeface="Calibri"/>
            </a:endParaRPr>
          </a:p>
          <a:p>
            <a:pPr algn="ctr"/>
            <a:endParaRPr lang="fr-FR">
              <a:solidFill>
                <a:schemeClr val="tx1"/>
              </a:solidFill>
              <a:cs typeface="Calibri"/>
            </a:endParaRPr>
          </a:p>
          <a:p>
            <a:pPr algn="ctr"/>
            <a:endParaRPr lang="fr-FR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0E67C3CF-DD4D-428B-A909-49F43D43E914}"/>
              </a:ext>
            </a:extLst>
          </p:cNvPr>
          <p:cNvCxnSpPr>
            <a:cxnSpLocks/>
          </p:cNvCxnSpPr>
          <p:nvPr/>
        </p:nvCxnSpPr>
        <p:spPr>
          <a:xfrm flipV="1">
            <a:off x="2228887" y="1771468"/>
            <a:ext cx="339286" cy="21335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921171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ESE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94E4313-E1C1-449E-B159-C9997E228CFC}" vid="{6E91723C-F3B0-4817-8415-BCA779DEB01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1910</Words>
  <Application>Microsoft Office PowerPoint</Application>
  <PresentationFormat>Grand écran</PresentationFormat>
  <Paragraphs>436</Paragraphs>
  <Slides>40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1" baseType="lpstr">
      <vt:lpstr>ESEO</vt:lpstr>
      <vt:lpstr>Soutenance de mi-avancement  ScoutBOT - PFE 2021/2022</vt:lpstr>
      <vt:lpstr>Sommaire</vt:lpstr>
      <vt:lpstr>Présentation PowerPoint</vt:lpstr>
      <vt:lpstr>Objectifs du projet</vt:lpstr>
      <vt:lpstr>Présentation PowerPoint</vt:lpstr>
      <vt:lpstr>Gestion de projet – Sprints &amp; Incréments</vt:lpstr>
      <vt:lpstr>Gestion de projet - Planning</vt:lpstr>
      <vt:lpstr>Présentation PowerPoint</vt:lpstr>
      <vt:lpstr>Présentation du projet (Incrément 1)</vt:lpstr>
      <vt:lpstr>Présentation du projet (Incrément 2)</vt:lpstr>
      <vt:lpstr>Présentation PowerPoint</vt:lpstr>
      <vt:lpstr>Indoor positioning : Matériels et logiciels utilisés</vt:lpstr>
      <vt:lpstr>Indoor positioning : Solutions trouvées</vt:lpstr>
      <vt:lpstr>Indoor positioning : Solutions trouvées</vt:lpstr>
      <vt:lpstr>Indoor positioning : Solutions trouvées</vt:lpstr>
      <vt:lpstr>Indoor positioning : Solutions trouvées</vt:lpstr>
      <vt:lpstr>Trilatération</vt:lpstr>
      <vt:lpstr>Indoor positioning : Solutions retenues </vt:lpstr>
      <vt:lpstr>Indoor positioning : Solutions retenues </vt:lpstr>
      <vt:lpstr>Indoor positioning : Solutions retenues </vt:lpstr>
      <vt:lpstr>Indoor positioning : futur </vt:lpstr>
      <vt:lpstr>Présentation PowerPoint</vt:lpstr>
      <vt:lpstr>Lidar mapping : Matériel et logiciel utilisé</vt:lpstr>
      <vt:lpstr>Lidar mapping : Matériel et logiciel utilisé</vt:lpstr>
      <vt:lpstr>Lidar mapping : Objectif final </vt:lpstr>
      <vt:lpstr>Lidar mapping : Développement du logiciel</vt:lpstr>
      <vt:lpstr>Présentation PowerPoint</vt:lpstr>
      <vt:lpstr>IHM JumpC - Remote</vt:lpstr>
      <vt:lpstr>Présentation PowerPoint</vt:lpstr>
      <vt:lpstr>Robot – Partie Hardware </vt:lpstr>
      <vt:lpstr>Présentation PowerPoint</vt:lpstr>
      <vt:lpstr>Architecture Physique : Jump et Pocket</vt:lpstr>
      <vt:lpstr>Architecture Physique: Race</vt:lpstr>
      <vt:lpstr>Nouveautés sur l’aspect du software</vt:lpstr>
      <vt:lpstr>Présentation PowerPoint</vt:lpstr>
      <vt:lpstr>Prise de décision suite aux avancements</vt:lpstr>
      <vt:lpstr>Présentation PowerPoint</vt:lpstr>
      <vt:lpstr>Poster</vt:lpstr>
      <vt:lpstr>Merci de votre Attention</vt:lpstr>
      <vt:lpstr>References 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ARONDEL Martin</cp:lastModifiedBy>
  <cp:revision>21</cp:revision>
  <dcterms:created xsi:type="dcterms:W3CDTF">2021-11-25T08:14:19Z</dcterms:created>
  <dcterms:modified xsi:type="dcterms:W3CDTF">2022-01-17T15:02:00Z</dcterms:modified>
</cp:coreProperties>
</file>